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sldIdLst>
    <p:sldId id="256" r:id="rId2"/>
    <p:sldId id="257" r:id="rId3"/>
    <p:sldId id="355" r:id="rId4"/>
    <p:sldId id="276" r:id="rId5"/>
    <p:sldId id="356" r:id="rId6"/>
    <p:sldId id="342" r:id="rId7"/>
    <p:sldId id="357" r:id="rId8"/>
    <p:sldId id="358" r:id="rId9"/>
    <p:sldId id="278" r:id="rId10"/>
    <p:sldId id="279" r:id="rId11"/>
    <p:sldId id="281" r:id="rId12"/>
    <p:sldId id="282" r:id="rId13"/>
    <p:sldId id="283" r:id="rId14"/>
    <p:sldId id="284" r:id="rId15"/>
    <p:sldId id="285" r:id="rId16"/>
    <p:sldId id="286" r:id="rId17"/>
    <p:sldId id="287" r:id="rId18"/>
    <p:sldId id="288" r:id="rId19"/>
    <p:sldId id="289" r:id="rId20"/>
    <p:sldId id="290" r:id="rId21"/>
    <p:sldId id="332" r:id="rId22"/>
    <p:sldId id="343" r:id="rId23"/>
    <p:sldId id="344" r:id="rId24"/>
    <p:sldId id="274" r:id="rId25"/>
    <p:sldId id="345" r:id="rId26"/>
    <p:sldId id="263" r:id="rId27"/>
    <p:sldId id="264" r:id="rId28"/>
    <p:sldId id="265" r:id="rId29"/>
    <p:sldId id="266" r:id="rId30"/>
    <p:sldId id="268" r:id="rId31"/>
    <p:sldId id="269" r:id="rId32"/>
    <p:sldId id="272" r:id="rId33"/>
    <p:sldId id="273" r:id="rId34"/>
    <p:sldId id="35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9A990-9DF0-4883-AE68-521B055AFD9A}" v="3" dt="2022-10-31T11:10:10.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78293" autoAdjust="0"/>
  </p:normalViewPr>
  <p:slideViewPr>
    <p:cSldViewPr snapToGrid="0">
      <p:cViewPr varScale="1">
        <p:scale>
          <a:sx n="56" d="100"/>
          <a:sy n="56" d="100"/>
        </p:scale>
        <p:origin x="1326"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S::hbannink@zone.college::4a824095-c99e-4397-b98c-ef710206c2cb" providerId="AD" clId="Web-{A904D54A-D40B-71B4-8ADB-685A62EF83C0}"/>
    <pc:docChg chg="addSld delSld modSld sldOrd">
      <pc:chgData name="Henrike Bosman - Bannink" userId="S::hbannink@zone.college::4a824095-c99e-4397-b98c-ef710206c2cb" providerId="AD" clId="Web-{A904D54A-D40B-71B4-8ADB-685A62EF83C0}" dt="2022-11-11T15:22:04.830" v="1054" actId="20577"/>
      <pc:docMkLst>
        <pc:docMk/>
      </pc:docMkLst>
      <pc:sldChg chg="addSp modSp mod setBg">
        <pc:chgData name="Henrike Bosman - Bannink" userId="S::hbannink@zone.college::4a824095-c99e-4397-b98c-ef710206c2cb" providerId="AD" clId="Web-{A904D54A-D40B-71B4-8ADB-685A62EF83C0}" dt="2022-11-11T15:12:34.746" v="979" actId="20577"/>
        <pc:sldMkLst>
          <pc:docMk/>
          <pc:sldMk cId="818125157" sldId="257"/>
        </pc:sldMkLst>
        <pc:spChg chg="mod">
          <ac:chgData name="Henrike Bosman - Bannink" userId="S::hbannink@zone.college::4a824095-c99e-4397-b98c-ef710206c2cb" providerId="AD" clId="Web-{A904D54A-D40B-71B4-8ADB-685A62EF83C0}" dt="2022-11-11T14:41:54.569" v="151"/>
          <ac:spMkLst>
            <pc:docMk/>
            <pc:sldMk cId="818125157" sldId="257"/>
            <ac:spMk id="2" creationId="{EF1EB4BE-38D5-461B-8F13-42C413776FC2}"/>
          </ac:spMkLst>
        </pc:spChg>
        <pc:spChg chg="mod">
          <ac:chgData name="Henrike Bosman - Bannink" userId="S::hbannink@zone.college::4a824095-c99e-4397-b98c-ef710206c2cb" providerId="AD" clId="Web-{A904D54A-D40B-71B4-8ADB-685A62EF83C0}" dt="2022-11-11T15:12:34.746" v="979" actId="20577"/>
          <ac:spMkLst>
            <pc:docMk/>
            <pc:sldMk cId="818125157" sldId="257"/>
            <ac:spMk id="3" creationId="{0D9E2163-BC07-4684-97C7-4714DCDC6E87}"/>
          </ac:spMkLst>
        </pc:spChg>
        <pc:spChg chg="add">
          <ac:chgData name="Henrike Bosman - Bannink" userId="S::hbannink@zone.college::4a824095-c99e-4397-b98c-ef710206c2cb" providerId="AD" clId="Web-{A904D54A-D40B-71B4-8ADB-685A62EF83C0}" dt="2022-11-11T14:41:54.569" v="151"/>
          <ac:spMkLst>
            <pc:docMk/>
            <pc:sldMk cId="818125157" sldId="257"/>
            <ac:spMk id="9" creationId="{C8A3C342-1D03-412F-8DD3-BF519E8E0AE9}"/>
          </ac:spMkLst>
        </pc:spChg>
        <pc:spChg chg="add">
          <ac:chgData name="Henrike Bosman - Bannink" userId="S::hbannink@zone.college::4a824095-c99e-4397-b98c-ef710206c2cb" providerId="AD" clId="Web-{A904D54A-D40B-71B4-8ADB-685A62EF83C0}" dt="2022-11-11T14:41:54.569" v="151"/>
          <ac:spMkLst>
            <pc:docMk/>
            <pc:sldMk cId="818125157" sldId="257"/>
            <ac:spMk id="11" creationId="{81CC9B02-E087-4350-AEBD-2C3CF001AF01}"/>
          </ac:spMkLst>
        </pc:spChg>
        <pc:picChg chg="add">
          <ac:chgData name="Henrike Bosman - Bannink" userId="S::hbannink@zone.college::4a824095-c99e-4397-b98c-ef710206c2cb" providerId="AD" clId="Web-{A904D54A-D40B-71B4-8ADB-685A62EF83C0}" dt="2022-11-11T14:41:54.569" v="151"/>
          <ac:picMkLst>
            <pc:docMk/>
            <pc:sldMk cId="818125157" sldId="257"/>
            <ac:picMk id="5" creationId="{6DA3BBFF-B9F4-8548-4F22-CC85F18A9C86}"/>
          </ac:picMkLst>
        </pc:picChg>
      </pc:sldChg>
      <pc:sldChg chg="modSp">
        <pc:chgData name="Henrike Bosman - Bannink" userId="S::hbannink@zone.college::4a824095-c99e-4397-b98c-ef710206c2cb" providerId="AD" clId="Web-{A904D54A-D40B-71B4-8ADB-685A62EF83C0}" dt="2022-11-11T15:06:12.310" v="813" actId="20577"/>
        <pc:sldMkLst>
          <pc:docMk/>
          <pc:sldMk cId="4084867594" sldId="278"/>
        </pc:sldMkLst>
        <pc:spChg chg="mod">
          <ac:chgData name="Henrike Bosman - Bannink" userId="S::hbannink@zone.college::4a824095-c99e-4397-b98c-ef710206c2cb" providerId="AD" clId="Web-{A904D54A-D40B-71B4-8ADB-685A62EF83C0}" dt="2022-11-11T15:06:12.310" v="813" actId="20577"/>
          <ac:spMkLst>
            <pc:docMk/>
            <pc:sldMk cId="4084867594" sldId="278"/>
            <ac:spMk id="3" creationId="{00000000-0000-0000-0000-000000000000}"/>
          </ac:spMkLst>
        </pc:spChg>
      </pc:sldChg>
      <pc:sldChg chg="modSp">
        <pc:chgData name="Henrike Bosman - Bannink" userId="S::hbannink@zone.college::4a824095-c99e-4397-b98c-ef710206c2cb" providerId="AD" clId="Web-{A904D54A-D40B-71B4-8ADB-685A62EF83C0}" dt="2022-11-11T15:14:12.625" v="995" actId="20577"/>
        <pc:sldMkLst>
          <pc:docMk/>
          <pc:sldMk cId="716490464" sldId="279"/>
        </pc:sldMkLst>
        <pc:spChg chg="mod">
          <ac:chgData name="Henrike Bosman - Bannink" userId="S::hbannink@zone.college::4a824095-c99e-4397-b98c-ef710206c2cb" providerId="AD" clId="Web-{A904D54A-D40B-71B4-8ADB-685A62EF83C0}" dt="2022-11-11T15:14:12.625" v="995" actId="20577"/>
          <ac:spMkLst>
            <pc:docMk/>
            <pc:sldMk cId="716490464" sldId="279"/>
            <ac:spMk id="2" creationId="{00000000-0000-0000-0000-000000000000}"/>
          </ac:spMkLst>
        </pc:spChg>
      </pc:sldChg>
      <pc:sldChg chg="modSp">
        <pc:chgData name="Henrike Bosman - Bannink" userId="S::hbannink@zone.college::4a824095-c99e-4397-b98c-ef710206c2cb" providerId="AD" clId="Web-{A904D54A-D40B-71B4-8ADB-685A62EF83C0}" dt="2022-11-11T13:59:21.119" v="7" actId="20577"/>
        <pc:sldMkLst>
          <pc:docMk/>
          <pc:sldMk cId="3892810926" sldId="283"/>
        </pc:sldMkLst>
        <pc:spChg chg="mod">
          <ac:chgData name="Henrike Bosman - Bannink" userId="S::hbannink@zone.college::4a824095-c99e-4397-b98c-ef710206c2cb" providerId="AD" clId="Web-{A904D54A-D40B-71B4-8ADB-685A62EF83C0}" dt="2022-11-11T13:59:21.119" v="7" actId="20577"/>
          <ac:spMkLst>
            <pc:docMk/>
            <pc:sldMk cId="3892810926" sldId="283"/>
            <ac:spMk id="3" creationId="{00000000-0000-0000-0000-000000000000}"/>
          </ac:spMkLst>
        </pc:spChg>
      </pc:sldChg>
      <pc:sldChg chg="modSp">
        <pc:chgData name="Henrike Bosman - Bannink" userId="S::hbannink@zone.college::4a824095-c99e-4397-b98c-ef710206c2cb" providerId="AD" clId="Web-{A904D54A-D40B-71B4-8ADB-685A62EF83C0}" dt="2022-11-11T15:20:45.515" v="1021" actId="20577"/>
        <pc:sldMkLst>
          <pc:docMk/>
          <pc:sldMk cId="3749288646" sldId="286"/>
        </pc:sldMkLst>
        <pc:spChg chg="mod">
          <ac:chgData name="Henrike Bosman - Bannink" userId="S::hbannink@zone.college::4a824095-c99e-4397-b98c-ef710206c2cb" providerId="AD" clId="Web-{A904D54A-D40B-71B4-8ADB-685A62EF83C0}" dt="2022-11-11T15:20:45.515" v="1021" actId="20577"/>
          <ac:spMkLst>
            <pc:docMk/>
            <pc:sldMk cId="3749288646" sldId="286"/>
            <ac:spMk id="3" creationId="{00000000-0000-0000-0000-000000000000}"/>
          </ac:spMkLst>
        </pc:spChg>
      </pc:sldChg>
      <pc:sldChg chg="modSp">
        <pc:chgData name="Henrike Bosman - Bannink" userId="S::hbannink@zone.college::4a824095-c99e-4397-b98c-ef710206c2cb" providerId="AD" clId="Web-{A904D54A-D40B-71B4-8ADB-685A62EF83C0}" dt="2022-11-11T15:17:40.180" v="1020" actId="20577"/>
        <pc:sldMkLst>
          <pc:docMk/>
          <pc:sldMk cId="3193763280" sldId="290"/>
        </pc:sldMkLst>
        <pc:spChg chg="mod">
          <ac:chgData name="Henrike Bosman - Bannink" userId="S::hbannink@zone.college::4a824095-c99e-4397-b98c-ef710206c2cb" providerId="AD" clId="Web-{A904D54A-D40B-71B4-8ADB-685A62EF83C0}" dt="2022-11-11T15:17:40.180" v="1020" actId="20577"/>
          <ac:spMkLst>
            <pc:docMk/>
            <pc:sldMk cId="3193763280" sldId="290"/>
            <ac:spMk id="3" creationId="{00000000-0000-0000-0000-000000000000}"/>
          </ac:spMkLst>
        </pc:spChg>
      </pc:sldChg>
      <pc:sldChg chg="addSp delSp modSp">
        <pc:chgData name="Henrike Bosman - Bannink" userId="S::hbannink@zone.college::4a824095-c99e-4397-b98c-ef710206c2cb" providerId="AD" clId="Web-{A904D54A-D40B-71B4-8ADB-685A62EF83C0}" dt="2022-11-11T15:13:38.374" v="992" actId="20577"/>
        <pc:sldMkLst>
          <pc:docMk/>
          <pc:sldMk cId="1399566166" sldId="342"/>
        </pc:sldMkLst>
        <pc:spChg chg="del">
          <ac:chgData name="Henrike Bosman - Bannink" userId="S::hbannink@zone.college::4a824095-c99e-4397-b98c-ef710206c2cb" providerId="AD" clId="Web-{A904D54A-D40B-71B4-8ADB-685A62EF83C0}" dt="2022-11-11T14:43:18.369" v="165"/>
          <ac:spMkLst>
            <pc:docMk/>
            <pc:sldMk cId="1399566166" sldId="342"/>
            <ac:spMk id="2" creationId="{80F54F12-B793-4D1A-B759-54418619075B}"/>
          </ac:spMkLst>
        </pc:spChg>
        <pc:spChg chg="mod">
          <ac:chgData name="Henrike Bosman - Bannink" userId="S::hbannink@zone.college::4a824095-c99e-4397-b98c-ef710206c2cb" providerId="AD" clId="Web-{A904D54A-D40B-71B4-8ADB-685A62EF83C0}" dt="2022-11-11T15:13:38.374" v="992" actId="20577"/>
          <ac:spMkLst>
            <pc:docMk/>
            <pc:sldMk cId="1399566166" sldId="342"/>
            <ac:spMk id="3" creationId="{75ECB4DF-D7E9-486D-8740-97D3264CF26A}"/>
          </ac:spMkLst>
        </pc:spChg>
        <pc:spChg chg="add del mod">
          <ac:chgData name="Henrike Bosman - Bannink" userId="S::hbannink@zone.college::4a824095-c99e-4397-b98c-ef710206c2cb" providerId="AD" clId="Web-{A904D54A-D40B-71B4-8ADB-685A62EF83C0}" dt="2022-11-11T15:04:44.713" v="756"/>
          <ac:spMkLst>
            <pc:docMk/>
            <pc:sldMk cId="1399566166" sldId="342"/>
            <ac:spMk id="5" creationId="{279EA01E-B5BD-0D3D-886C-2EF456D33FBA}"/>
          </ac:spMkLst>
        </pc:spChg>
      </pc:sldChg>
      <pc:sldChg chg="modSp">
        <pc:chgData name="Henrike Bosman - Bannink" userId="S::hbannink@zone.college::4a824095-c99e-4397-b98c-ef710206c2cb" providerId="AD" clId="Web-{A904D54A-D40B-71B4-8ADB-685A62EF83C0}" dt="2022-11-11T14:01:12.341" v="38" actId="20577"/>
        <pc:sldMkLst>
          <pc:docMk/>
          <pc:sldMk cId="1989910450" sldId="343"/>
        </pc:sldMkLst>
        <pc:spChg chg="mod">
          <ac:chgData name="Henrike Bosman - Bannink" userId="S::hbannink@zone.college::4a824095-c99e-4397-b98c-ef710206c2cb" providerId="AD" clId="Web-{A904D54A-D40B-71B4-8ADB-685A62EF83C0}" dt="2022-11-11T14:01:12.341" v="38" actId="20577"/>
          <ac:spMkLst>
            <pc:docMk/>
            <pc:sldMk cId="1989910450" sldId="343"/>
            <ac:spMk id="3" creationId="{00000000-0000-0000-0000-000000000000}"/>
          </ac:spMkLst>
        </pc:spChg>
      </pc:sldChg>
      <pc:sldChg chg="addSp delSp modSp new mod setBg">
        <pc:chgData name="Henrike Bosman - Bannink" userId="S::hbannink@zone.college::4a824095-c99e-4397-b98c-ef710206c2cb" providerId="AD" clId="Web-{A904D54A-D40B-71B4-8ADB-685A62EF83C0}" dt="2022-11-11T14:42:54.008" v="164" actId="20577"/>
        <pc:sldMkLst>
          <pc:docMk/>
          <pc:sldMk cId="2419071854" sldId="355"/>
        </pc:sldMkLst>
        <pc:spChg chg="del mod">
          <ac:chgData name="Henrike Bosman - Bannink" userId="S::hbannink@zone.college::4a824095-c99e-4397-b98c-ef710206c2cb" providerId="AD" clId="Web-{A904D54A-D40B-71B4-8ADB-685A62EF83C0}" dt="2022-11-11T14:42:43.977" v="161"/>
          <ac:spMkLst>
            <pc:docMk/>
            <pc:sldMk cId="2419071854" sldId="355"/>
            <ac:spMk id="2" creationId="{8F54AE80-2323-17F7-738C-49B61021F3BB}"/>
          </ac:spMkLst>
        </pc:spChg>
        <pc:spChg chg="del">
          <ac:chgData name="Henrike Bosman - Bannink" userId="S::hbannink@zone.college::4a824095-c99e-4397-b98c-ef710206c2cb" providerId="AD" clId="Web-{A904D54A-D40B-71B4-8ADB-685A62EF83C0}" dt="2022-11-11T14:40:16.252" v="83"/>
          <ac:spMkLst>
            <pc:docMk/>
            <pc:sldMk cId="2419071854" sldId="355"/>
            <ac:spMk id="3" creationId="{D4C512B6-7D4C-7DFA-CE41-8E6A972226E3}"/>
          </ac:spMkLst>
        </pc:spChg>
        <pc:spChg chg="add mod">
          <ac:chgData name="Henrike Bosman - Bannink" userId="S::hbannink@zone.college::4a824095-c99e-4397-b98c-ef710206c2cb" providerId="AD" clId="Web-{A904D54A-D40B-71B4-8ADB-685A62EF83C0}" dt="2022-11-11T14:42:54.008" v="164" actId="20577"/>
          <ac:spMkLst>
            <pc:docMk/>
            <pc:sldMk cId="2419071854" sldId="355"/>
            <ac:spMk id="8" creationId="{472F9D7A-4506-9CF2-FEE7-B9D41267E98A}"/>
          </ac:spMkLst>
        </pc:spChg>
        <pc:spChg chg="add">
          <ac:chgData name="Henrike Bosman - Bannink" userId="S::hbannink@zone.college::4a824095-c99e-4397-b98c-ef710206c2cb" providerId="AD" clId="Web-{A904D54A-D40B-71B4-8ADB-685A62EF83C0}" dt="2022-11-11T14:40:19.221" v="84"/>
          <ac:spMkLst>
            <pc:docMk/>
            <pc:sldMk cId="2419071854" sldId="355"/>
            <ac:spMk id="11" creationId="{A93A089E-0A16-452C-B341-0F769780D262}"/>
          </ac:spMkLst>
        </pc:spChg>
        <pc:picChg chg="add mod ord">
          <ac:chgData name="Henrike Bosman - Bannink" userId="S::hbannink@zone.college::4a824095-c99e-4397-b98c-ef710206c2cb" providerId="AD" clId="Web-{A904D54A-D40B-71B4-8ADB-685A62EF83C0}" dt="2022-11-11T14:40:19.221" v="84"/>
          <ac:picMkLst>
            <pc:docMk/>
            <pc:sldMk cId="2419071854" sldId="355"/>
            <ac:picMk id="4" creationId="{7B57C2B4-C0BA-7FA5-D61C-B66886D35308}"/>
          </ac:picMkLst>
        </pc:picChg>
      </pc:sldChg>
      <pc:sldChg chg="addSp delSp modSp new mod ord setBg setClrOvrMap">
        <pc:chgData name="Henrike Bosman - Bannink" userId="S::hbannink@zone.college::4a824095-c99e-4397-b98c-ef710206c2cb" providerId="AD" clId="Web-{A904D54A-D40B-71B4-8ADB-685A62EF83C0}" dt="2022-11-11T15:03:55.274" v="734" actId="1076"/>
        <pc:sldMkLst>
          <pc:docMk/>
          <pc:sldMk cId="2957776606" sldId="356"/>
        </pc:sldMkLst>
        <pc:spChg chg="mod">
          <ac:chgData name="Henrike Bosman - Bannink" userId="S::hbannink@zone.college::4a824095-c99e-4397-b98c-ef710206c2cb" providerId="AD" clId="Web-{A904D54A-D40B-71B4-8ADB-685A62EF83C0}" dt="2022-11-11T14:48:25.177" v="423"/>
          <ac:spMkLst>
            <pc:docMk/>
            <pc:sldMk cId="2957776606" sldId="356"/>
            <ac:spMk id="2" creationId="{5D40EDB4-37F2-36AC-8903-4BFBE0E6394E}"/>
          </ac:spMkLst>
        </pc:spChg>
        <pc:spChg chg="del">
          <ac:chgData name="Henrike Bosman - Bannink" userId="S::hbannink@zone.college::4a824095-c99e-4397-b98c-ef710206c2cb" providerId="AD" clId="Web-{A904D54A-D40B-71B4-8ADB-685A62EF83C0}" dt="2022-11-11T14:44:01.011" v="174"/>
          <ac:spMkLst>
            <pc:docMk/>
            <pc:sldMk cId="2957776606" sldId="356"/>
            <ac:spMk id="3" creationId="{0CDECEC6-FF58-4F09-2090-2D3525DDFA9B}"/>
          </ac:spMkLst>
        </pc:spChg>
        <pc:spChg chg="add">
          <ac:chgData name="Henrike Bosman - Bannink" userId="S::hbannink@zone.college::4a824095-c99e-4397-b98c-ef710206c2cb" providerId="AD" clId="Web-{A904D54A-D40B-71B4-8ADB-685A62EF83C0}" dt="2022-11-11T14:48:25.177" v="423"/>
          <ac:spMkLst>
            <pc:docMk/>
            <pc:sldMk cId="2957776606" sldId="356"/>
            <ac:spMk id="9" creationId="{47AEA421-5F29-4BA7-9360-2501B5987921}"/>
          </ac:spMkLst>
        </pc:spChg>
        <pc:spChg chg="add">
          <ac:chgData name="Henrike Bosman - Bannink" userId="S::hbannink@zone.college::4a824095-c99e-4397-b98c-ef710206c2cb" providerId="AD" clId="Web-{A904D54A-D40B-71B4-8ADB-685A62EF83C0}" dt="2022-11-11T14:48:25.177" v="423"/>
          <ac:spMkLst>
            <pc:docMk/>
            <pc:sldMk cId="2957776606" sldId="356"/>
            <ac:spMk id="11" creationId="{9348F0CB-4904-4DEF-BDD4-ADEC2DCCCBD7}"/>
          </ac:spMkLst>
        </pc:spChg>
        <pc:spChg chg="add">
          <ac:chgData name="Henrike Bosman - Bannink" userId="S::hbannink@zone.college::4a824095-c99e-4397-b98c-ef710206c2cb" providerId="AD" clId="Web-{A904D54A-D40B-71B4-8ADB-685A62EF83C0}" dt="2022-11-11T14:48:25.177" v="423"/>
          <ac:spMkLst>
            <pc:docMk/>
            <pc:sldMk cId="2957776606" sldId="356"/>
            <ac:spMk id="13" creationId="{1583E1B8-79B3-49BB-8704-58E4AB1AF213}"/>
          </ac:spMkLst>
        </pc:spChg>
        <pc:spChg chg="add">
          <ac:chgData name="Henrike Bosman - Bannink" userId="S::hbannink@zone.college::4a824095-c99e-4397-b98c-ef710206c2cb" providerId="AD" clId="Web-{A904D54A-D40B-71B4-8ADB-685A62EF83C0}" dt="2022-11-11T14:48:25.177" v="423"/>
          <ac:spMkLst>
            <pc:docMk/>
            <pc:sldMk cId="2957776606" sldId="356"/>
            <ac:spMk id="15" creationId="{7BB34D5F-2B87-438E-8236-69C6068D47A4}"/>
          </ac:spMkLst>
        </pc:spChg>
        <pc:graphicFrameChg chg="add mod ord modGraphic">
          <ac:chgData name="Henrike Bosman - Bannink" userId="S::hbannink@zone.college::4a824095-c99e-4397-b98c-ef710206c2cb" providerId="AD" clId="Web-{A904D54A-D40B-71B4-8ADB-685A62EF83C0}" dt="2022-11-11T15:03:55.274" v="734" actId="1076"/>
          <ac:graphicFrameMkLst>
            <pc:docMk/>
            <pc:sldMk cId="2957776606" sldId="356"/>
            <ac:graphicFrameMk id="4" creationId="{C887D71A-1810-CC67-12A2-2F254ABA75C9}"/>
          </ac:graphicFrameMkLst>
        </pc:graphicFrameChg>
      </pc:sldChg>
      <pc:sldChg chg="addSp delSp modSp new del">
        <pc:chgData name="Henrike Bosman - Bannink" userId="S::hbannink@zone.college::4a824095-c99e-4397-b98c-ef710206c2cb" providerId="AD" clId="Web-{A904D54A-D40B-71B4-8ADB-685A62EF83C0}" dt="2022-11-11T14:46:47.376" v="284"/>
        <pc:sldMkLst>
          <pc:docMk/>
          <pc:sldMk cId="2215845894" sldId="357"/>
        </pc:sldMkLst>
        <pc:spChg chg="del">
          <ac:chgData name="Henrike Bosman - Bannink" userId="S::hbannink@zone.college::4a824095-c99e-4397-b98c-ef710206c2cb" providerId="AD" clId="Web-{A904D54A-D40B-71B4-8ADB-685A62EF83C0}" dt="2022-11-11T14:45:32.420" v="221"/>
          <ac:spMkLst>
            <pc:docMk/>
            <pc:sldMk cId="2215845894" sldId="357"/>
            <ac:spMk id="3" creationId="{842F2AFC-39FF-9B19-0945-2FE794D8DC7A}"/>
          </ac:spMkLst>
        </pc:spChg>
        <pc:graphicFrameChg chg="add mod ord modGraphic">
          <ac:chgData name="Henrike Bosman - Bannink" userId="S::hbannink@zone.college::4a824095-c99e-4397-b98c-ef710206c2cb" providerId="AD" clId="Web-{A904D54A-D40B-71B4-8ADB-685A62EF83C0}" dt="2022-11-11T14:45:49.984" v="223" actId="1076"/>
          <ac:graphicFrameMkLst>
            <pc:docMk/>
            <pc:sldMk cId="2215845894" sldId="357"/>
            <ac:graphicFrameMk id="5" creationId="{ED1B6E93-42DB-074E-0911-D0AC24B8AAA8}"/>
          </ac:graphicFrameMkLst>
        </pc:graphicFrameChg>
      </pc:sldChg>
      <pc:sldChg chg="addSp delSp modSp new ord">
        <pc:chgData name="Henrike Bosman - Bannink" userId="S::hbannink@zone.college::4a824095-c99e-4397-b98c-ef710206c2cb" providerId="AD" clId="Web-{A904D54A-D40B-71B4-8ADB-685A62EF83C0}" dt="2022-11-11T15:08:56.379" v="892" actId="20577"/>
        <pc:sldMkLst>
          <pc:docMk/>
          <pc:sldMk cId="2784763348" sldId="357"/>
        </pc:sldMkLst>
        <pc:spChg chg="add del mod">
          <ac:chgData name="Henrike Bosman - Bannink" userId="S::hbannink@zone.college::4a824095-c99e-4397-b98c-ef710206c2cb" providerId="AD" clId="Web-{A904D54A-D40B-71B4-8ADB-685A62EF83C0}" dt="2022-11-11T15:08:56.379" v="892" actId="20577"/>
          <ac:spMkLst>
            <pc:docMk/>
            <pc:sldMk cId="2784763348" sldId="357"/>
            <ac:spMk id="2" creationId="{41812E44-FEC4-4A22-30BF-0C9AB2693AB2}"/>
          </ac:spMkLst>
        </pc:spChg>
        <pc:spChg chg="mod">
          <ac:chgData name="Henrike Bosman - Bannink" userId="S::hbannink@zone.college::4a824095-c99e-4397-b98c-ef710206c2cb" providerId="AD" clId="Web-{A904D54A-D40B-71B4-8ADB-685A62EF83C0}" dt="2022-11-11T15:08:44.394" v="881" actId="1076"/>
          <ac:spMkLst>
            <pc:docMk/>
            <pc:sldMk cId="2784763348" sldId="357"/>
            <ac:spMk id="3" creationId="{343D6D6A-B68A-357B-7636-5929101C3F79}"/>
          </ac:spMkLst>
        </pc:spChg>
      </pc:sldChg>
      <pc:sldChg chg="modSp new">
        <pc:chgData name="Henrike Bosman - Bannink" userId="S::hbannink@zone.college::4a824095-c99e-4397-b98c-ef710206c2cb" providerId="AD" clId="Web-{A904D54A-D40B-71B4-8ADB-685A62EF83C0}" dt="2022-11-11T15:11:59.808" v="975" actId="20577"/>
        <pc:sldMkLst>
          <pc:docMk/>
          <pc:sldMk cId="4122422925" sldId="358"/>
        </pc:sldMkLst>
        <pc:spChg chg="mod">
          <ac:chgData name="Henrike Bosman - Bannink" userId="S::hbannink@zone.college::4a824095-c99e-4397-b98c-ef710206c2cb" providerId="AD" clId="Web-{A904D54A-D40B-71B4-8ADB-685A62EF83C0}" dt="2022-11-11T15:11:59.808" v="975" actId="20577"/>
          <ac:spMkLst>
            <pc:docMk/>
            <pc:sldMk cId="4122422925" sldId="358"/>
            <ac:spMk id="2" creationId="{9E86847F-FF51-F239-1ED4-E53D22FDF097}"/>
          </ac:spMkLst>
        </pc:spChg>
        <pc:spChg chg="mod">
          <ac:chgData name="Henrike Bosman - Bannink" userId="S::hbannink@zone.college::4a824095-c99e-4397-b98c-ef710206c2cb" providerId="AD" clId="Web-{A904D54A-D40B-71B4-8ADB-685A62EF83C0}" dt="2022-11-11T15:11:55.870" v="970" actId="20577"/>
          <ac:spMkLst>
            <pc:docMk/>
            <pc:sldMk cId="4122422925" sldId="358"/>
            <ac:spMk id="3" creationId="{144B5B36-B18F-D0D0-365F-29498FC62D85}"/>
          </ac:spMkLst>
        </pc:spChg>
      </pc:sldChg>
      <pc:sldChg chg="modSp new">
        <pc:chgData name="Henrike Bosman - Bannink" userId="S::hbannink@zone.college::4a824095-c99e-4397-b98c-ef710206c2cb" providerId="AD" clId="Web-{A904D54A-D40B-71B4-8ADB-685A62EF83C0}" dt="2022-11-11T15:22:04.830" v="1054" actId="20577"/>
        <pc:sldMkLst>
          <pc:docMk/>
          <pc:sldMk cId="2895568426" sldId="359"/>
        </pc:sldMkLst>
        <pc:spChg chg="mod">
          <ac:chgData name="Henrike Bosman - Bannink" userId="S::hbannink@zone.college::4a824095-c99e-4397-b98c-ef710206c2cb" providerId="AD" clId="Web-{A904D54A-D40B-71B4-8ADB-685A62EF83C0}" dt="2022-11-11T15:21:15.250" v="1026" actId="20577"/>
          <ac:spMkLst>
            <pc:docMk/>
            <pc:sldMk cId="2895568426" sldId="359"/>
            <ac:spMk id="2" creationId="{70B96709-D497-2D45-798D-803FDCC9CD37}"/>
          </ac:spMkLst>
        </pc:spChg>
        <pc:spChg chg="mod">
          <ac:chgData name="Henrike Bosman - Bannink" userId="S::hbannink@zone.college::4a824095-c99e-4397-b98c-ef710206c2cb" providerId="AD" clId="Web-{A904D54A-D40B-71B4-8ADB-685A62EF83C0}" dt="2022-11-11T15:22:04.830" v="1054" actId="20577"/>
          <ac:spMkLst>
            <pc:docMk/>
            <pc:sldMk cId="2895568426" sldId="359"/>
            <ac:spMk id="3" creationId="{217FC1BA-0548-34A4-5699-39FF18B7DD85}"/>
          </ac:spMkLst>
        </pc:spChg>
      </pc:sldChg>
    </pc:docChg>
  </pc:docChgLst>
  <pc:docChgLst>
    <pc:chgData name="Henrike Bosman - Bannink" userId="S::hbannink@zone.college::4a824095-c99e-4397-b98c-ef710206c2cb" providerId="AD" clId="Web-{5C373D44-21D2-9658-E32C-DAE742BDF5C2}"/>
    <pc:docChg chg="modSld sldOrd">
      <pc:chgData name="Henrike Bosman - Bannink" userId="S::hbannink@zone.college::4a824095-c99e-4397-b98c-ef710206c2cb" providerId="AD" clId="Web-{5C373D44-21D2-9658-E32C-DAE742BDF5C2}" dt="2022-11-14T20:19:15.781" v="76"/>
      <pc:docMkLst>
        <pc:docMk/>
      </pc:docMkLst>
      <pc:sldChg chg="modSp mod modShow">
        <pc:chgData name="Henrike Bosman - Bannink" userId="S::hbannink@zone.college::4a824095-c99e-4397-b98c-ef710206c2cb" providerId="AD" clId="Web-{5C373D44-21D2-9658-E32C-DAE742BDF5C2}" dt="2022-11-14T19:55:35.025" v="7"/>
        <pc:sldMkLst>
          <pc:docMk/>
          <pc:sldMk cId="1124460783" sldId="258"/>
        </pc:sldMkLst>
        <pc:spChg chg="mod">
          <ac:chgData name="Henrike Bosman - Bannink" userId="S::hbannink@zone.college::4a824095-c99e-4397-b98c-ef710206c2cb" providerId="AD" clId="Web-{5C373D44-21D2-9658-E32C-DAE742BDF5C2}" dt="2022-11-14T19:55:16.134" v="5" actId="20577"/>
          <ac:spMkLst>
            <pc:docMk/>
            <pc:sldMk cId="1124460783" sldId="258"/>
            <ac:spMk id="3" creationId="{3733C55C-3951-4DE0-A71A-B4306ACD69A6}"/>
          </ac:spMkLst>
        </pc:spChg>
      </pc:sldChg>
      <pc:sldChg chg="mod modShow">
        <pc:chgData name="Henrike Bosman - Bannink" userId="S::hbannink@zone.college::4a824095-c99e-4397-b98c-ef710206c2cb" providerId="AD" clId="Web-{5C373D44-21D2-9658-E32C-DAE742BDF5C2}" dt="2022-11-14T19:55:52.729" v="13"/>
        <pc:sldMkLst>
          <pc:docMk/>
          <pc:sldMk cId="3904828475" sldId="259"/>
        </pc:sldMkLst>
      </pc:sldChg>
      <pc:sldChg chg="mod modShow">
        <pc:chgData name="Henrike Bosman - Bannink" userId="S::hbannink@zone.college::4a824095-c99e-4397-b98c-ef710206c2cb" providerId="AD" clId="Web-{5C373D44-21D2-9658-E32C-DAE742BDF5C2}" dt="2022-11-14T19:55:56.510" v="14"/>
        <pc:sldMkLst>
          <pc:docMk/>
          <pc:sldMk cId="3927369680" sldId="260"/>
        </pc:sldMkLst>
      </pc:sldChg>
      <pc:sldChg chg="modSp mod modShow">
        <pc:chgData name="Henrike Bosman - Bannink" userId="S::hbannink@zone.college::4a824095-c99e-4397-b98c-ef710206c2cb" providerId="AD" clId="Web-{5C373D44-21D2-9658-E32C-DAE742BDF5C2}" dt="2022-11-14T20:02:13.867" v="24" actId="14100"/>
        <pc:sldMkLst>
          <pc:docMk/>
          <pc:sldMk cId="4165118447" sldId="261"/>
        </pc:sldMkLst>
        <pc:picChg chg="mod">
          <ac:chgData name="Henrike Bosman - Bannink" userId="S::hbannink@zone.college::4a824095-c99e-4397-b98c-ef710206c2cb" providerId="AD" clId="Web-{5C373D44-21D2-9658-E32C-DAE742BDF5C2}" dt="2022-11-14T20:02:13.867" v="24" actId="14100"/>
          <ac:picMkLst>
            <pc:docMk/>
            <pc:sldMk cId="4165118447" sldId="261"/>
            <ac:picMk id="5" creationId="{261C0300-E35A-40A3-AF9B-50C4FA3B5C83}"/>
          </ac:picMkLst>
        </pc:picChg>
      </pc:sldChg>
      <pc:sldChg chg="mod modShow">
        <pc:chgData name="Henrike Bosman - Bannink" userId="S::hbannink@zone.college::4a824095-c99e-4397-b98c-ef710206c2cb" providerId="AD" clId="Web-{5C373D44-21D2-9658-E32C-DAE742BDF5C2}" dt="2022-11-14T19:55:58.979" v="15"/>
        <pc:sldMkLst>
          <pc:docMk/>
          <pc:sldMk cId="3126462320" sldId="267"/>
        </pc:sldMkLst>
      </pc:sldChg>
      <pc:sldChg chg="mod modShow">
        <pc:chgData name="Henrike Bosman - Bannink" userId="S::hbannink@zone.college::4a824095-c99e-4397-b98c-ef710206c2cb" providerId="AD" clId="Web-{5C373D44-21D2-9658-E32C-DAE742BDF5C2}" dt="2022-11-14T19:56:20.558" v="21"/>
        <pc:sldMkLst>
          <pc:docMk/>
          <pc:sldMk cId="3824486658" sldId="270"/>
        </pc:sldMkLst>
      </pc:sldChg>
      <pc:sldChg chg="mod modShow">
        <pc:chgData name="Henrike Bosman - Bannink" userId="S::hbannink@zone.college::4a824095-c99e-4397-b98c-ef710206c2cb" providerId="AD" clId="Web-{5C373D44-21D2-9658-E32C-DAE742BDF5C2}" dt="2022-11-14T19:56:17.683" v="20"/>
        <pc:sldMkLst>
          <pc:docMk/>
          <pc:sldMk cId="2789940180" sldId="271"/>
        </pc:sldMkLst>
      </pc:sldChg>
      <pc:sldChg chg="modSp">
        <pc:chgData name="Henrike Bosman - Bannink" userId="S::hbannink@zone.college::4a824095-c99e-4397-b98c-ef710206c2cb" providerId="AD" clId="Web-{5C373D44-21D2-9658-E32C-DAE742BDF5C2}" dt="2022-11-14T20:03:12.931" v="28" actId="20577"/>
        <pc:sldMkLst>
          <pc:docMk/>
          <pc:sldMk cId="3892810926" sldId="283"/>
        </pc:sldMkLst>
        <pc:spChg chg="mod">
          <ac:chgData name="Henrike Bosman - Bannink" userId="S::hbannink@zone.college::4a824095-c99e-4397-b98c-ef710206c2cb" providerId="AD" clId="Web-{5C373D44-21D2-9658-E32C-DAE742BDF5C2}" dt="2022-11-14T20:03:12.931" v="28" actId="20577"/>
          <ac:spMkLst>
            <pc:docMk/>
            <pc:sldMk cId="3892810926" sldId="283"/>
            <ac:spMk id="3" creationId="{00000000-0000-0000-0000-000000000000}"/>
          </ac:spMkLst>
        </pc:spChg>
      </pc:sldChg>
      <pc:sldChg chg="mod modShow">
        <pc:chgData name="Henrike Bosman - Bannink" userId="S::hbannink@zone.college::4a824095-c99e-4397-b98c-ef710206c2cb" providerId="AD" clId="Web-{5C373D44-21D2-9658-E32C-DAE742BDF5C2}" dt="2022-11-14T19:55:36.197" v="8"/>
        <pc:sldMkLst>
          <pc:docMk/>
          <pc:sldMk cId="1438810593" sldId="346"/>
        </pc:sldMkLst>
      </pc:sldChg>
      <pc:sldChg chg="mod modShow">
        <pc:chgData name="Henrike Bosman - Bannink" userId="S::hbannink@zone.college::4a824095-c99e-4397-b98c-ef710206c2cb" providerId="AD" clId="Web-{5C373D44-21D2-9658-E32C-DAE742BDF5C2}" dt="2022-11-14T19:55:40.947" v="9"/>
        <pc:sldMkLst>
          <pc:docMk/>
          <pc:sldMk cId="1277260324" sldId="347"/>
        </pc:sldMkLst>
      </pc:sldChg>
      <pc:sldChg chg="mod modShow">
        <pc:chgData name="Henrike Bosman - Bannink" userId="S::hbannink@zone.college::4a824095-c99e-4397-b98c-ef710206c2cb" providerId="AD" clId="Web-{5C373D44-21D2-9658-E32C-DAE742BDF5C2}" dt="2022-11-14T19:55:43.447" v="10"/>
        <pc:sldMkLst>
          <pc:docMk/>
          <pc:sldMk cId="3603693436" sldId="348"/>
        </pc:sldMkLst>
      </pc:sldChg>
      <pc:sldChg chg="mod modShow">
        <pc:chgData name="Henrike Bosman - Bannink" userId="S::hbannink@zone.college::4a824095-c99e-4397-b98c-ef710206c2cb" providerId="AD" clId="Web-{5C373D44-21D2-9658-E32C-DAE742BDF5C2}" dt="2022-11-14T19:55:50.010" v="11"/>
        <pc:sldMkLst>
          <pc:docMk/>
          <pc:sldMk cId="420766347" sldId="349"/>
        </pc:sldMkLst>
      </pc:sldChg>
      <pc:sldChg chg="mod modShow">
        <pc:chgData name="Henrike Bosman - Bannink" userId="S::hbannink@zone.college::4a824095-c99e-4397-b98c-ef710206c2cb" providerId="AD" clId="Web-{5C373D44-21D2-9658-E32C-DAE742BDF5C2}" dt="2022-11-14T19:55:50.182" v="12"/>
        <pc:sldMkLst>
          <pc:docMk/>
          <pc:sldMk cId="3215492264" sldId="350"/>
        </pc:sldMkLst>
      </pc:sldChg>
      <pc:sldChg chg="mod modShow">
        <pc:chgData name="Henrike Bosman - Bannink" userId="S::hbannink@zone.college::4a824095-c99e-4397-b98c-ef710206c2cb" providerId="AD" clId="Web-{5C373D44-21D2-9658-E32C-DAE742BDF5C2}" dt="2022-11-14T19:56:17.323" v="19"/>
        <pc:sldMkLst>
          <pc:docMk/>
          <pc:sldMk cId="202158907" sldId="351"/>
        </pc:sldMkLst>
      </pc:sldChg>
      <pc:sldChg chg="mod modShow">
        <pc:chgData name="Henrike Bosman - Bannink" userId="S::hbannink@zone.college::4a824095-c99e-4397-b98c-ef710206c2cb" providerId="AD" clId="Web-{5C373D44-21D2-9658-E32C-DAE742BDF5C2}" dt="2022-11-14T19:56:10.979" v="18"/>
        <pc:sldMkLst>
          <pc:docMk/>
          <pc:sldMk cId="3430365789" sldId="352"/>
        </pc:sldMkLst>
      </pc:sldChg>
      <pc:sldChg chg="mod modShow">
        <pc:chgData name="Henrike Bosman - Bannink" userId="S::hbannink@zone.college::4a824095-c99e-4397-b98c-ef710206c2cb" providerId="AD" clId="Web-{5C373D44-21D2-9658-E32C-DAE742BDF5C2}" dt="2022-11-14T19:56:06.870" v="17"/>
        <pc:sldMkLst>
          <pc:docMk/>
          <pc:sldMk cId="2676456662" sldId="353"/>
        </pc:sldMkLst>
      </pc:sldChg>
      <pc:sldChg chg="mod modShow">
        <pc:chgData name="Henrike Bosman - Bannink" userId="S::hbannink@zone.college::4a824095-c99e-4397-b98c-ef710206c2cb" providerId="AD" clId="Web-{5C373D44-21D2-9658-E32C-DAE742BDF5C2}" dt="2022-11-14T19:56:03.088" v="16"/>
        <pc:sldMkLst>
          <pc:docMk/>
          <pc:sldMk cId="2050809153" sldId="354"/>
        </pc:sldMkLst>
      </pc:sldChg>
      <pc:sldChg chg="modSp">
        <pc:chgData name="Henrike Bosman - Bannink" userId="S::hbannink@zone.college::4a824095-c99e-4397-b98c-ef710206c2cb" providerId="AD" clId="Web-{5C373D44-21D2-9658-E32C-DAE742BDF5C2}" dt="2022-11-14T20:19:15.781" v="76"/>
        <pc:sldMkLst>
          <pc:docMk/>
          <pc:sldMk cId="2957776606" sldId="356"/>
        </pc:sldMkLst>
        <pc:graphicFrameChg chg="mod modGraphic">
          <ac:chgData name="Henrike Bosman - Bannink" userId="S::hbannink@zone.college::4a824095-c99e-4397-b98c-ef710206c2cb" providerId="AD" clId="Web-{5C373D44-21D2-9658-E32C-DAE742BDF5C2}" dt="2022-11-14T20:19:15.781" v="76"/>
          <ac:graphicFrameMkLst>
            <pc:docMk/>
            <pc:sldMk cId="2957776606" sldId="356"/>
            <ac:graphicFrameMk id="4" creationId="{C887D71A-1810-CC67-12A2-2F254ABA75C9}"/>
          </ac:graphicFrameMkLst>
        </pc:graphicFrameChg>
      </pc:sldChg>
      <pc:sldChg chg="modSp">
        <pc:chgData name="Henrike Bosman - Bannink" userId="S::hbannink@zone.college::4a824095-c99e-4397-b98c-ef710206c2cb" providerId="AD" clId="Web-{5C373D44-21D2-9658-E32C-DAE742BDF5C2}" dt="2022-11-14T19:51:07.203" v="1" actId="20577"/>
        <pc:sldMkLst>
          <pc:docMk/>
          <pc:sldMk cId="2784763348" sldId="357"/>
        </pc:sldMkLst>
        <pc:spChg chg="mod">
          <ac:chgData name="Henrike Bosman - Bannink" userId="S::hbannink@zone.college::4a824095-c99e-4397-b98c-ef710206c2cb" providerId="AD" clId="Web-{5C373D44-21D2-9658-E32C-DAE742BDF5C2}" dt="2022-11-14T19:51:07.203" v="1" actId="20577"/>
          <ac:spMkLst>
            <pc:docMk/>
            <pc:sldMk cId="2784763348" sldId="357"/>
            <ac:spMk id="3" creationId="{343D6D6A-B68A-357B-7636-5929101C3F79}"/>
          </ac:spMkLst>
        </pc:spChg>
      </pc:sldChg>
      <pc:sldChg chg="ord">
        <pc:chgData name="Henrike Bosman - Bannink" userId="S::hbannink@zone.college::4a824095-c99e-4397-b98c-ef710206c2cb" providerId="AD" clId="Web-{5C373D44-21D2-9658-E32C-DAE742BDF5C2}" dt="2022-11-14T19:55:23.181" v="6"/>
        <pc:sldMkLst>
          <pc:docMk/>
          <pc:sldMk cId="2895568426" sldId="359"/>
        </pc:sldMkLst>
      </pc:sldChg>
    </pc:docChg>
  </pc:docChgLst>
  <pc:docChgLst>
    <pc:chgData name="Henrike Bosman - Bannink" userId="4a824095-c99e-4397-b98c-ef710206c2cb" providerId="ADAL" clId="{BCF9A990-9DF0-4883-AE68-521B055AFD9A}"/>
    <pc:docChg chg="custSel delSld modSld">
      <pc:chgData name="Henrike Bosman - Bannink" userId="4a824095-c99e-4397-b98c-ef710206c2cb" providerId="ADAL" clId="{BCF9A990-9DF0-4883-AE68-521B055AFD9A}" dt="2022-11-17T11:29:56.967" v="104" actId="2696"/>
      <pc:docMkLst>
        <pc:docMk/>
      </pc:docMkLst>
      <pc:sldChg chg="modSp mod">
        <pc:chgData name="Henrike Bosman - Bannink" userId="4a824095-c99e-4397-b98c-ef710206c2cb" providerId="ADAL" clId="{BCF9A990-9DF0-4883-AE68-521B055AFD9A}" dt="2022-10-31T11:10:25.697" v="51" actId="255"/>
        <pc:sldMkLst>
          <pc:docMk/>
          <pc:sldMk cId="2802019320" sldId="256"/>
        </pc:sldMkLst>
        <pc:spChg chg="mod">
          <ac:chgData name="Henrike Bosman - Bannink" userId="4a824095-c99e-4397-b98c-ef710206c2cb" providerId="ADAL" clId="{BCF9A990-9DF0-4883-AE68-521B055AFD9A}" dt="2022-10-31T11:10:25.697" v="51" actId="255"/>
          <ac:spMkLst>
            <pc:docMk/>
            <pc:sldMk cId="2802019320" sldId="256"/>
            <ac:spMk id="2" creationId="{8927D36B-AA82-43B2-BE82-454D73F63610}"/>
          </ac:spMkLst>
        </pc:spChg>
        <pc:spChg chg="mod">
          <ac:chgData name="Henrike Bosman - Bannink" userId="4a824095-c99e-4397-b98c-ef710206c2cb" providerId="ADAL" clId="{BCF9A990-9DF0-4883-AE68-521B055AFD9A}" dt="2022-10-31T11:10:10.977" v="43"/>
          <ac:spMkLst>
            <pc:docMk/>
            <pc:sldMk cId="2802019320" sldId="256"/>
            <ac:spMk id="3" creationId="{6865CA23-1135-4A03-80F7-7909ED307B79}"/>
          </ac:spMkLst>
        </pc:spChg>
      </pc:sldChg>
      <pc:sldChg chg="modSp mod">
        <pc:chgData name="Henrike Bosman - Bannink" userId="4a824095-c99e-4397-b98c-ef710206c2cb" providerId="ADAL" clId="{BCF9A990-9DF0-4883-AE68-521B055AFD9A}" dt="2022-10-31T11:10:11.211" v="44" actId="27636"/>
        <pc:sldMkLst>
          <pc:docMk/>
          <pc:sldMk cId="818125157" sldId="257"/>
        </pc:sldMkLst>
        <pc:spChg chg="mod">
          <ac:chgData name="Henrike Bosman - Bannink" userId="4a824095-c99e-4397-b98c-ef710206c2cb" providerId="ADAL" clId="{BCF9A990-9DF0-4883-AE68-521B055AFD9A}" dt="2022-10-31T11:08:25.245" v="20" actId="20577"/>
          <ac:spMkLst>
            <pc:docMk/>
            <pc:sldMk cId="818125157" sldId="257"/>
            <ac:spMk id="2" creationId="{EF1EB4BE-38D5-461B-8F13-42C413776FC2}"/>
          </ac:spMkLst>
        </pc:spChg>
        <pc:spChg chg="mod">
          <ac:chgData name="Henrike Bosman - Bannink" userId="4a824095-c99e-4397-b98c-ef710206c2cb" providerId="ADAL" clId="{BCF9A990-9DF0-4883-AE68-521B055AFD9A}" dt="2022-10-31T11:10:11.211" v="44" actId="27636"/>
          <ac:spMkLst>
            <pc:docMk/>
            <pc:sldMk cId="818125157" sldId="257"/>
            <ac:spMk id="3" creationId="{0D9E2163-BC07-4684-97C7-4714DCDC6E87}"/>
          </ac:spMkLst>
        </pc:spChg>
      </pc:sldChg>
      <pc:sldChg chg="modSp del mod">
        <pc:chgData name="Henrike Bosman - Bannink" userId="4a824095-c99e-4397-b98c-ef710206c2cb" providerId="ADAL" clId="{BCF9A990-9DF0-4883-AE68-521B055AFD9A}" dt="2022-11-17T11:29:25.685" v="90" actId="2696"/>
        <pc:sldMkLst>
          <pc:docMk/>
          <pc:sldMk cId="1124460783" sldId="258"/>
        </pc:sldMkLst>
        <pc:spChg chg="mod">
          <ac:chgData name="Henrike Bosman - Bannink" userId="4a824095-c99e-4397-b98c-ef710206c2cb" providerId="ADAL" clId="{BCF9A990-9DF0-4883-AE68-521B055AFD9A}" dt="2022-10-31T11:10:10.977" v="43"/>
          <ac:spMkLst>
            <pc:docMk/>
            <pc:sldMk cId="1124460783" sldId="258"/>
            <ac:spMk id="2" creationId="{6DA4200C-DE9F-434B-A9A0-A5179F79193E}"/>
          </ac:spMkLst>
        </pc:spChg>
        <pc:spChg chg="mod">
          <ac:chgData name="Henrike Bosman - Bannink" userId="4a824095-c99e-4397-b98c-ef710206c2cb" providerId="ADAL" clId="{BCF9A990-9DF0-4883-AE68-521B055AFD9A}" dt="2022-10-31T11:10:10.977" v="43"/>
          <ac:spMkLst>
            <pc:docMk/>
            <pc:sldMk cId="1124460783" sldId="258"/>
            <ac:spMk id="3" creationId="{3733C55C-3951-4DE0-A71A-B4306ACD69A6}"/>
          </ac:spMkLst>
        </pc:spChg>
      </pc:sldChg>
      <pc:sldChg chg="modSp del">
        <pc:chgData name="Henrike Bosman - Bannink" userId="4a824095-c99e-4397-b98c-ef710206c2cb" providerId="ADAL" clId="{BCF9A990-9DF0-4883-AE68-521B055AFD9A}" dt="2022-11-17T11:29:35.308" v="95" actId="2696"/>
        <pc:sldMkLst>
          <pc:docMk/>
          <pc:sldMk cId="3904828475" sldId="259"/>
        </pc:sldMkLst>
        <pc:spChg chg="mod">
          <ac:chgData name="Henrike Bosman - Bannink" userId="4a824095-c99e-4397-b98c-ef710206c2cb" providerId="ADAL" clId="{BCF9A990-9DF0-4883-AE68-521B055AFD9A}" dt="2022-10-31T11:10:10.977" v="43"/>
          <ac:spMkLst>
            <pc:docMk/>
            <pc:sldMk cId="3904828475" sldId="259"/>
            <ac:spMk id="2" creationId="{36453DA4-5765-4BA5-93E1-2058A4B13E2B}"/>
          </ac:spMkLst>
        </pc:spChg>
      </pc:sldChg>
      <pc:sldChg chg="modSp del mod">
        <pc:chgData name="Henrike Bosman - Bannink" userId="4a824095-c99e-4397-b98c-ef710206c2cb" providerId="ADAL" clId="{BCF9A990-9DF0-4883-AE68-521B055AFD9A}" dt="2022-11-17T11:29:36.877" v="96" actId="2696"/>
        <pc:sldMkLst>
          <pc:docMk/>
          <pc:sldMk cId="3927369680" sldId="260"/>
        </pc:sldMkLst>
        <pc:spChg chg="mod">
          <ac:chgData name="Henrike Bosman - Bannink" userId="4a824095-c99e-4397-b98c-ef710206c2cb" providerId="ADAL" clId="{BCF9A990-9DF0-4883-AE68-521B055AFD9A}" dt="2022-10-31T11:10:10.977" v="43"/>
          <ac:spMkLst>
            <pc:docMk/>
            <pc:sldMk cId="3927369680" sldId="260"/>
            <ac:spMk id="2" creationId="{180E54CF-8F30-452E-9457-F15A006800C9}"/>
          </ac:spMkLst>
        </pc:spChg>
        <pc:spChg chg="mod">
          <ac:chgData name="Henrike Bosman - Bannink" userId="4a824095-c99e-4397-b98c-ef710206c2cb" providerId="ADAL" clId="{BCF9A990-9DF0-4883-AE68-521B055AFD9A}" dt="2022-10-31T11:10:11.289" v="49" actId="27636"/>
          <ac:spMkLst>
            <pc:docMk/>
            <pc:sldMk cId="3927369680" sldId="260"/>
            <ac:spMk id="3" creationId="{C18039E1-EBA8-4F7F-B033-C4B1F45CD769}"/>
          </ac:spMkLst>
        </pc:spChg>
      </pc:sldChg>
      <pc:sldChg chg="modSp del">
        <pc:chgData name="Henrike Bosman - Bannink" userId="4a824095-c99e-4397-b98c-ef710206c2cb" providerId="ADAL" clId="{BCF9A990-9DF0-4883-AE68-521B055AFD9A}" dt="2022-11-17T11:29:41.325" v="98" actId="2696"/>
        <pc:sldMkLst>
          <pc:docMk/>
          <pc:sldMk cId="4165118447" sldId="261"/>
        </pc:sldMkLst>
        <pc:spChg chg="mod">
          <ac:chgData name="Henrike Bosman - Bannink" userId="4a824095-c99e-4397-b98c-ef710206c2cb" providerId="ADAL" clId="{BCF9A990-9DF0-4883-AE68-521B055AFD9A}" dt="2022-10-31T11:10:10.977" v="43"/>
          <ac:spMkLst>
            <pc:docMk/>
            <pc:sldMk cId="4165118447" sldId="261"/>
            <ac:spMk id="2" creationId="{D1DC6658-EAE1-42EB-92E3-C165CFAA212F}"/>
          </ac:spMkLst>
        </pc:spChg>
        <pc:spChg chg="mod">
          <ac:chgData name="Henrike Bosman - Bannink" userId="4a824095-c99e-4397-b98c-ef710206c2cb" providerId="ADAL" clId="{BCF9A990-9DF0-4883-AE68-521B055AFD9A}" dt="2022-10-31T11:10:10.977" v="43"/>
          <ac:spMkLst>
            <pc:docMk/>
            <pc:sldMk cId="4165118447" sldId="261"/>
            <ac:spMk id="3" creationId="{C04DCA4B-97AA-4B9E-B24B-807936C690C5}"/>
          </ac:spMkLst>
        </pc:spChg>
      </pc:sldChg>
      <pc:sldChg chg="modSp">
        <pc:chgData name="Henrike Bosman - Bannink" userId="4a824095-c99e-4397-b98c-ef710206c2cb" providerId="ADAL" clId="{BCF9A990-9DF0-4883-AE68-521B055AFD9A}" dt="2022-10-31T11:10:10.977" v="43"/>
        <pc:sldMkLst>
          <pc:docMk/>
          <pc:sldMk cId="752151788" sldId="263"/>
        </pc:sldMkLst>
        <pc:spChg chg="mod">
          <ac:chgData name="Henrike Bosman - Bannink" userId="4a824095-c99e-4397-b98c-ef710206c2cb" providerId="ADAL" clId="{BCF9A990-9DF0-4883-AE68-521B055AFD9A}" dt="2022-10-31T11:10:10.977" v="43"/>
          <ac:spMkLst>
            <pc:docMk/>
            <pc:sldMk cId="752151788" sldId="263"/>
            <ac:spMk id="2" creationId="{00000000-0000-0000-0000-000000000000}"/>
          </ac:spMkLst>
        </pc:spChg>
        <pc:spChg chg="mod">
          <ac:chgData name="Henrike Bosman - Bannink" userId="4a824095-c99e-4397-b98c-ef710206c2cb" providerId="ADAL" clId="{BCF9A990-9DF0-4883-AE68-521B055AFD9A}" dt="2022-10-31T11:10:10.977" v="43"/>
          <ac:spMkLst>
            <pc:docMk/>
            <pc:sldMk cId="752151788" sldId="263"/>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2748028886" sldId="264"/>
        </pc:sldMkLst>
        <pc:spChg chg="mod">
          <ac:chgData name="Henrike Bosman - Bannink" userId="4a824095-c99e-4397-b98c-ef710206c2cb" providerId="ADAL" clId="{BCF9A990-9DF0-4883-AE68-521B055AFD9A}" dt="2022-10-31T11:10:10.977" v="43"/>
          <ac:spMkLst>
            <pc:docMk/>
            <pc:sldMk cId="2748028886" sldId="264"/>
            <ac:spMk id="2" creationId="{00000000-0000-0000-0000-000000000000}"/>
          </ac:spMkLst>
        </pc:spChg>
        <pc:spChg chg="mod">
          <ac:chgData name="Henrike Bosman - Bannink" userId="4a824095-c99e-4397-b98c-ef710206c2cb" providerId="ADAL" clId="{BCF9A990-9DF0-4883-AE68-521B055AFD9A}" dt="2022-10-31T11:10:10.977" v="43"/>
          <ac:spMkLst>
            <pc:docMk/>
            <pc:sldMk cId="2748028886" sldId="264"/>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626039869" sldId="265"/>
        </pc:sldMkLst>
        <pc:spChg chg="mod">
          <ac:chgData name="Henrike Bosman - Bannink" userId="4a824095-c99e-4397-b98c-ef710206c2cb" providerId="ADAL" clId="{BCF9A990-9DF0-4883-AE68-521B055AFD9A}" dt="2022-10-31T11:10:10.977" v="43"/>
          <ac:spMkLst>
            <pc:docMk/>
            <pc:sldMk cId="3626039869" sldId="265"/>
            <ac:spMk id="2" creationId="{00000000-0000-0000-0000-000000000000}"/>
          </ac:spMkLst>
        </pc:spChg>
        <pc:spChg chg="mod">
          <ac:chgData name="Henrike Bosman - Bannink" userId="4a824095-c99e-4397-b98c-ef710206c2cb" providerId="ADAL" clId="{BCF9A990-9DF0-4883-AE68-521B055AFD9A}" dt="2022-10-31T11:10:10.977" v="43"/>
          <ac:spMkLst>
            <pc:docMk/>
            <pc:sldMk cId="3626039869" sldId="265"/>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4099225708" sldId="266"/>
        </pc:sldMkLst>
        <pc:spChg chg="mod">
          <ac:chgData name="Henrike Bosman - Bannink" userId="4a824095-c99e-4397-b98c-ef710206c2cb" providerId="ADAL" clId="{BCF9A990-9DF0-4883-AE68-521B055AFD9A}" dt="2022-10-31T11:10:10.977" v="43"/>
          <ac:spMkLst>
            <pc:docMk/>
            <pc:sldMk cId="4099225708" sldId="266"/>
            <ac:spMk id="2" creationId="{00000000-0000-0000-0000-000000000000}"/>
          </ac:spMkLst>
        </pc:spChg>
        <pc:spChg chg="mod">
          <ac:chgData name="Henrike Bosman - Bannink" userId="4a824095-c99e-4397-b98c-ef710206c2cb" providerId="ADAL" clId="{BCF9A990-9DF0-4883-AE68-521B055AFD9A}" dt="2022-10-31T11:10:10.977" v="43"/>
          <ac:spMkLst>
            <pc:docMk/>
            <pc:sldMk cId="4099225708" sldId="266"/>
            <ac:spMk id="3" creationId="{00000000-0000-0000-0000-000000000000}"/>
          </ac:spMkLst>
        </pc:spChg>
      </pc:sldChg>
      <pc:sldChg chg="modSp del">
        <pc:chgData name="Henrike Bosman - Bannink" userId="4a824095-c99e-4397-b98c-ef710206c2cb" providerId="ADAL" clId="{BCF9A990-9DF0-4883-AE68-521B055AFD9A}" dt="2022-11-17T11:29:39.840" v="97" actId="2696"/>
        <pc:sldMkLst>
          <pc:docMk/>
          <pc:sldMk cId="3126462320" sldId="267"/>
        </pc:sldMkLst>
        <pc:spChg chg="mod">
          <ac:chgData name="Henrike Bosman - Bannink" userId="4a824095-c99e-4397-b98c-ef710206c2cb" providerId="ADAL" clId="{BCF9A990-9DF0-4883-AE68-521B055AFD9A}" dt="2022-10-31T11:10:10.977" v="43"/>
          <ac:spMkLst>
            <pc:docMk/>
            <pc:sldMk cId="3126462320" sldId="267"/>
            <ac:spMk id="3" creationId="{FFD9B02C-EFD6-4E42-8759-BC44C6762543}"/>
          </ac:spMkLst>
        </pc:spChg>
      </pc:sldChg>
      <pc:sldChg chg="modSp">
        <pc:chgData name="Henrike Bosman - Bannink" userId="4a824095-c99e-4397-b98c-ef710206c2cb" providerId="ADAL" clId="{BCF9A990-9DF0-4883-AE68-521B055AFD9A}" dt="2022-10-31T11:10:10.977" v="43"/>
        <pc:sldMkLst>
          <pc:docMk/>
          <pc:sldMk cId="1290888393" sldId="268"/>
        </pc:sldMkLst>
        <pc:spChg chg="mod">
          <ac:chgData name="Henrike Bosman - Bannink" userId="4a824095-c99e-4397-b98c-ef710206c2cb" providerId="ADAL" clId="{BCF9A990-9DF0-4883-AE68-521B055AFD9A}" dt="2022-10-31T11:10:10.977" v="43"/>
          <ac:spMkLst>
            <pc:docMk/>
            <pc:sldMk cId="1290888393" sldId="268"/>
            <ac:spMk id="2" creationId="{00000000-0000-0000-0000-000000000000}"/>
          </ac:spMkLst>
        </pc:spChg>
        <pc:spChg chg="mod">
          <ac:chgData name="Henrike Bosman - Bannink" userId="4a824095-c99e-4397-b98c-ef710206c2cb" providerId="ADAL" clId="{BCF9A990-9DF0-4883-AE68-521B055AFD9A}" dt="2022-10-31T11:10:10.977" v="43"/>
          <ac:spMkLst>
            <pc:docMk/>
            <pc:sldMk cId="1290888393" sldId="268"/>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517625378" sldId="269"/>
        </pc:sldMkLst>
        <pc:spChg chg="mod">
          <ac:chgData name="Henrike Bosman - Bannink" userId="4a824095-c99e-4397-b98c-ef710206c2cb" providerId="ADAL" clId="{BCF9A990-9DF0-4883-AE68-521B055AFD9A}" dt="2022-10-31T11:10:10.977" v="43"/>
          <ac:spMkLst>
            <pc:docMk/>
            <pc:sldMk cId="517625378" sldId="269"/>
            <ac:spMk id="2" creationId="{00000000-0000-0000-0000-000000000000}"/>
          </ac:spMkLst>
        </pc:spChg>
        <pc:spChg chg="mod">
          <ac:chgData name="Henrike Bosman - Bannink" userId="4a824095-c99e-4397-b98c-ef710206c2cb" providerId="ADAL" clId="{BCF9A990-9DF0-4883-AE68-521B055AFD9A}" dt="2022-10-31T11:10:10.977" v="43"/>
          <ac:spMkLst>
            <pc:docMk/>
            <pc:sldMk cId="517625378" sldId="269"/>
            <ac:spMk id="3" creationId="{00000000-0000-0000-0000-000000000000}"/>
          </ac:spMkLst>
        </pc:spChg>
      </pc:sldChg>
      <pc:sldChg chg="modSp del">
        <pc:chgData name="Henrike Bosman - Bannink" userId="4a824095-c99e-4397-b98c-ef710206c2cb" providerId="ADAL" clId="{BCF9A990-9DF0-4883-AE68-521B055AFD9A}" dt="2022-11-17T11:29:43.434" v="99" actId="2696"/>
        <pc:sldMkLst>
          <pc:docMk/>
          <pc:sldMk cId="3824486658" sldId="270"/>
        </pc:sldMkLst>
        <pc:spChg chg="mod">
          <ac:chgData name="Henrike Bosman - Bannink" userId="4a824095-c99e-4397-b98c-ef710206c2cb" providerId="ADAL" clId="{BCF9A990-9DF0-4883-AE68-521B055AFD9A}" dt="2022-10-31T11:10:10.977" v="43"/>
          <ac:spMkLst>
            <pc:docMk/>
            <pc:sldMk cId="3824486658" sldId="270"/>
            <ac:spMk id="2" creationId="{77BFF1EB-06DE-46E9-A3A7-DF8DF2F3BF84}"/>
          </ac:spMkLst>
        </pc:spChg>
        <pc:spChg chg="mod">
          <ac:chgData name="Henrike Bosman - Bannink" userId="4a824095-c99e-4397-b98c-ef710206c2cb" providerId="ADAL" clId="{BCF9A990-9DF0-4883-AE68-521B055AFD9A}" dt="2022-10-31T11:10:10.977" v="43"/>
          <ac:spMkLst>
            <pc:docMk/>
            <pc:sldMk cId="3824486658" sldId="270"/>
            <ac:spMk id="3" creationId="{16F78697-DD8B-4D96-B46C-8BE69A4FF792}"/>
          </ac:spMkLst>
        </pc:spChg>
      </pc:sldChg>
      <pc:sldChg chg="modSp del mod">
        <pc:chgData name="Henrike Bosman - Bannink" userId="4a824095-c99e-4397-b98c-ef710206c2cb" providerId="ADAL" clId="{BCF9A990-9DF0-4883-AE68-521B055AFD9A}" dt="2022-11-17T11:29:48.588" v="100" actId="2696"/>
        <pc:sldMkLst>
          <pc:docMk/>
          <pc:sldMk cId="2789940180" sldId="271"/>
        </pc:sldMkLst>
        <pc:spChg chg="mod">
          <ac:chgData name="Henrike Bosman - Bannink" userId="4a824095-c99e-4397-b98c-ef710206c2cb" providerId="ADAL" clId="{BCF9A990-9DF0-4883-AE68-521B055AFD9A}" dt="2022-10-31T11:10:10.977" v="43"/>
          <ac:spMkLst>
            <pc:docMk/>
            <pc:sldMk cId="2789940180" sldId="271"/>
            <ac:spMk id="2" creationId="{A2D5D18D-A0B8-4B2D-874E-8E047FB3A3F6}"/>
          </ac:spMkLst>
        </pc:spChg>
        <pc:spChg chg="mod">
          <ac:chgData name="Henrike Bosman - Bannink" userId="4a824095-c99e-4397-b98c-ef710206c2cb" providerId="ADAL" clId="{BCF9A990-9DF0-4883-AE68-521B055AFD9A}" dt="2022-10-31T11:09:10.389" v="28" actId="27636"/>
          <ac:spMkLst>
            <pc:docMk/>
            <pc:sldMk cId="2789940180" sldId="271"/>
            <ac:spMk id="3" creationId="{67C3789A-F52C-4D70-BCE5-D3A66A7EE1DB}"/>
          </ac:spMkLst>
        </pc:spChg>
      </pc:sldChg>
      <pc:sldChg chg="modSp">
        <pc:chgData name="Henrike Bosman - Bannink" userId="4a824095-c99e-4397-b98c-ef710206c2cb" providerId="ADAL" clId="{BCF9A990-9DF0-4883-AE68-521B055AFD9A}" dt="2022-10-31T11:10:10.977" v="43"/>
        <pc:sldMkLst>
          <pc:docMk/>
          <pc:sldMk cId="1334539191" sldId="272"/>
        </pc:sldMkLst>
        <pc:spChg chg="mod">
          <ac:chgData name="Henrike Bosman - Bannink" userId="4a824095-c99e-4397-b98c-ef710206c2cb" providerId="ADAL" clId="{BCF9A990-9DF0-4883-AE68-521B055AFD9A}" dt="2022-10-31T11:10:10.977" v="43"/>
          <ac:spMkLst>
            <pc:docMk/>
            <pc:sldMk cId="1334539191" sldId="272"/>
            <ac:spMk id="2" creationId="{00000000-0000-0000-0000-000000000000}"/>
          </ac:spMkLst>
        </pc:spChg>
        <pc:spChg chg="mod">
          <ac:chgData name="Henrike Bosman - Bannink" userId="4a824095-c99e-4397-b98c-ef710206c2cb" providerId="ADAL" clId="{BCF9A990-9DF0-4883-AE68-521B055AFD9A}" dt="2022-10-31T11:10:10.977" v="43"/>
          <ac:spMkLst>
            <pc:docMk/>
            <pc:sldMk cId="1334539191" sldId="272"/>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341708728" sldId="273"/>
        </pc:sldMkLst>
        <pc:spChg chg="mod">
          <ac:chgData name="Henrike Bosman - Bannink" userId="4a824095-c99e-4397-b98c-ef710206c2cb" providerId="ADAL" clId="{BCF9A990-9DF0-4883-AE68-521B055AFD9A}" dt="2022-10-31T11:10:10.977" v="43"/>
          <ac:spMkLst>
            <pc:docMk/>
            <pc:sldMk cId="3341708728" sldId="273"/>
            <ac:spMk id="2" creationId="{00000000-0000-0000-0000-000000000000}"/>
          </ac:spMkLst>
        </pc:spChg>
        <pc:spChg chg="mod">
          <ac:chgData name="Henrike Bosman - Bannink" userId="4a824095-c99e-4397-b98c-ef710206c2cb" providerId="ADAL" clId="{BCF9A990-9DF0-4883-AE68-521B055AFD9A}" dt="2022-10-31T11:10:10.977" v="43"/>
          <ac:spMkLst>
            <pc:docMk/>
            <pc:sldMk cId="3341708728" sldId="273"/>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647317250" sldId="274"/>
        </pc:sldMkLst>
        <pc:spChg chg="mod">
          <ac:chgData name="Henrike Bosman - Bannink" userId="4a824095-c99e-4397-b98c-ef710206c2cb" providerId="ADAL" clId="{BCF9A990-9DF0-4883-AE68-521B055AFD9A}" dt="2022-10-31T11:10:10.977" v="43"/>
          <ac:spMkLst>
            <pc:docMk/>
            <pc:sldMk cId="3647317250" sldId="274"/>
            <ac:spMk id="2" creationId="{00000000-0000-0000-0000-000000000000}"/>
          </ac:spMkLst>
        </pc:spChg>
        <pc:spChg chg="mod">
          <ac:chgData name="Henrike Bosman - Bannink" userId="4a824095-c99e-4397-b98c-ef710206c2cb" providerId="ADAL" clId="{BCF9A990-9DF0-4883-AE68-521B055AFD9A}" dt="2022-10-31T11:10:10.977" v="43"/>
          <ac:spMkLst>
            <pc:docMk/>
            <pc:sldMk cId="3647317250" sldId="274"/>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738466259" sldId="276"/>
        </pc:sldMkLst>
        <pc:spChg chg="mod">
          <ac:chgData name="Henrike Bosman - Bannink" userId="4a824095-c99e-4397-b98c-ef710206c2cb" providerId="ADAL" clId="{BCF9A990-9DF0-4883-AE68-521B055AFD9A}" dt="2022-10-31T11:10:10.977" v="43"/>
          <ac:spMkLst>
            <pc:docMk/>
            <pc:sldMk cId="3738466259" sldId="276"/>
            <ac:spMk id="2" creationId="{00000000-0000-0000-0000-000000000000}"/>
          </ac:spMkLst>
        </pc:spChg>
        <pc:spChg chg="mod">
          <ac:chgData name="Henrike Bosman - Bannink" userId="4a824095-c99e-4397-b98c-ef710206c2cb" providerId="ADAL" clId="{BCF9A990-9DF0-4883-AE68-521B055AFD9A}" dt="2022-10-31T11:10:10.977" v="43"/>
          <ac:spMkLst>
            <pc:docMk/>
            <pc:sldMk cId="3738466259" sldId="276"/>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4084867594" sldId="278"/>
        </pc:sldMkLst>
        <pc:spChg chg="mod">
          <ac:chgData name="Henrike Bosman - Bannink" userId="4a824095-c99e-4397-b98c-ef710206c2cb" providerId="ADAL" clId="{BCF9A990-9DF0-4883-AE68-521B055AFD9A}" dt="2022-10-31T11:10:10.977" v="43"/>
          <ac:spMkLst>
            <pc:docMk/>
            <pc:sldMk cId="4084867594" sldId="278"/>
            <ac:spMk id="2" creationId="{00000000-0000-0000-0000-000000000000}"/>
          </ac:spMkLst>
        </pc:spChg>
        <pc:spChg chg="mod">
          <ac:chgData name="Henrike Bosman - Bannink" userId="4a824095-c99e-4397-b98c-ef710206c2cb" providerId="ADAL" clId="{BCF9A990-9DF0-4883-AE68-521B055AFD9A}" dt="2022-10-31T11:10:10.977" v="43"/>
          <ac:spMkLst>
            <pc:docMk/>
            <pc:sldMk cId="4084867594" sldId="278"/>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716490464" sldId="279"/>
        </pc:sldMkLst>
        <pc:spChg chg="mod">
          <ac:chgData name="Henrike Bosman - Bannink" userId="4a824095-c99e-4397-b98c-ef710206c2cb" providerId="ADAL" clId="{BCF9A990-9DF0-4883-AE68-521B055AFD9A}" dt="2022-10-31T11:10:10.977" v="43"/>
          <ac:spMkLst>
            <pc:docMk/>
            <pc:sldMk cId="716490464" sldId="279"/>
            <ac:spMk id="2" creationId="{00000000-0000-0000-0000-000000000000}"/>
          </ac:spMkLst>
        </pc:spChg>
      </pc:sldChg>
      <pc:sldChg chg="modSp mod">
        <pc:chgData name="Henrike Bosman - Bannink" userId="4a824095-c99e-4397-b98c-ef710206c2cb" providerId="ADAL" clId="{BCF9A990-9DF0-4883-AE68-521B055AFD9A}" dt="2022-10-31T11:10:10.977" v="43"/>
        <pc:sldMkLst>
          <pc:docMk/>
          <pc:sldMk cId="572267083" sldId="281"/>
        </pc:sldMkLst>
        <pc:spChg chg="mod">
          <ac:chgData name="Henrike Bosman - Bannink" userId="4a824095-c99e-4397-b98c-ef710206c2cb" providerId="ADAL" clId="{BCF9A990-9DF0-4883-AE68-521B055AFD9A}" dt="2022-10-31T11:10:10.977" v="43"/>
          <ac:spMkLst>
            <pc:docMk/>
            <pc:sldMk cId="572267083" sldId="281"/>
            <ac:spMk id="2" creationId="{00000000-0000-0000-0000-000000000000}"/>
          </ac:spMkLst>
        </pc:spChg>
        <pc:spChg chg="mod">
          <ac:chgData name="Henrike Bosman - Bannink" userId="4a824095-c99e-4397-b98c-ef710206c2cb" providerId="ADAL" clId="{BCF9A990-9DF0-4883-AE68-521B055AFD9A}" dt="2022-10-31T11:10:10.977" v="43"/>
          <ac:spMkLst>
            <pc:docMk/>
            <pc:sldMk cId="572267083" sldId="281"/>
            <ac:spMk id="3" creationId="{00000000-0000-0000-0000-000000000000}"/>
          </ac:spMkLst>
        </pc:spChg>
      </pc:sldChg>
      <pc:sldChg chg="modSp mod">
        <pc:chgData name="Henrike Bosman - Bannink" userId="4a824095-c99e-4397-b98c-ef710206c2cb" providerId="ADAL" clId="{BCF9A990-9DF0-4883-AE68-521B055AFD9A}" dt="2022-10-31T11:09:09.936" v="23" actId="27636"/>
        <pc:sldMkLst>
          <pc:docMk/>
          <pc:sldMk cId="1101883686" sldId="282"/>
        </pc:sldMkLst>
        <pc:spChg chg="mod">
          <ac:chgData name="Henrike Bosman - Bannink" userId="4a824095-c99e-4397-b98c-ef710206c2cb" providerId="ADAL" clId="{BCF9A990-9DF0-4883-AE68-521B055AFD9A}" dt="2022-10-31T11:09:09.936" v="23" actId="27636"/>
          <ac:spMkLst>
            <pc:docMk/>
            <pc:sldMk cId="1101883686" sldId="282"/>
            <ac:spMk id="2" creationId="{00000000-0000-0000-0000-000000000000}"/>
          </ac:spMkLst>
        </pc:spChg>
        <pc:spChg chg="mod">
          <ac:chgData name="Henrike Bosman - Bannink" userId="4a824095-c99e-4397-b98c-ef710206c2cb" providerId="ADAL" clId="{BCF9A990-9DF0-4883-AE68-521B055AFD9A}" dt="2022-10-31T11:09:09.936" v="22" actId="27636"/>
          <ac:spMkLst>
            <pc:docMk/>
            <pc:sldMk cId="1101883686" sldId="282"/>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892810926" sldId="283"/>
        </pc:sldMkLst>
        <pc:spChg chg="mod">
          <ac:chgData name="Henrike Bosman - Bannink" userId="4a824095-c99e-4397-b98c-ef710206c2cb" providerId="ADAL" clId="{BCF9A990-9DF0-4883-AE68-521B055AFD9A}" dt="2022-10-31T11:10:10.977" v="43"/>
          <ac:spMkLst>
            <pc:docMk/>
            <pc:sldMk cId="3892810926" sldId="283"/>
            <ac:spMk id="2" creationId="{00000000-0000-0000-0000-000000000000}"/>
          </ac:spMkLst>
        </pc:spChg>
        <pc:spChg chg="mod">
          <ac:chgData name="Henrike Bosman - Bannink" userId="4a824095-c99e-4397-b98c-ef710206c2cb" providerId="ADAL" clId="{BCF9A990-9DF0-4883-AE68-521B055AFD9A}" dt="2022-10-31T11:10:10.977" v="43"/>
          <ac:spMkLst>
            <pc:docMk/>
            <pc:sldMk cId="3892810926" sldId="283"/>
            <ac:spMk id="3" creationId="{00000000-0000-0000-0000-000000000000}"/>
          </ac:spMkLst>
        </pc:spChg>
      </pc:sldChg>
      <pc:sldChg chg="modSp mod">
        <pc:chgData name="Henrike Bosman - Bannink" userId="4a824095-c99e-4397-b98c-ef710206c2cb" providerId="ADAL" clId="{BCF9A990-9DF0-4883-AE68-521B055AFD9A}" dt="2022-11-15T08:54:35.950" v="87" actId="20577"/>
        <pc:sldMkLst>
          <pc:docMk/>
          <pc:sldMk cId="1720136056" sldId="284"/>
        </pc:sldMkLst>
        <pc:spChg chg="mod">
          <ac:chgData name="Henrike Bosman - Bannink" userId="4a824095-c99e-4397-b98c-ef710206c2cb" providerId="ADAL" clId="{BCF9A990-9DF0-4883-AE68-521B055AFD9A}" dt="2022-10-31T11:10:10.977" v="43"/>
          <ac:spMkLst>
            <pc:docMk/>
            <pc:sldMk cId="1720136056" sldId="284"/>
            <ac:spMk id="2" creationId="{00000000-0000-0000-0000-000000000000}"/>
          </ac:spMkLst>
        </pc:spChg>
        <pc:graphicFrameChg chg="modGraphic">
          <ac:chgData name="Henrike Bosman - Bannink" userId="4a824095-c99e-4397-b98c-ef710206c2cb" providerId="ADAL" clId="{BCF9A990-9DF0-4883-AE68-521B055AFD9A}" dt="2022-11-15T08:54:35.950" v="87" actId="20577"/>
          <ac:graphicFrameMkLst>
            <pc:docMk/>
            <pc:sldMk cId="1720136056" sldId="284"/>
            <ac:graphicFrameMk id="4" creationId="{00000000-0000-0000-0000-000000000000}"/>
          </ac:graphicFrameMkLst>
        </pc:graphicFrameChg>
      </pc:sldChg>
      <pc:sldChg chg="modSp">
        <pc:chgData name="Henrike Bosman - Bannink" userId="4a824095-c99e-4397-b98c-ef710206c2cb" providerId="ADAL" clId="{BCF9A990-9DF0-4883-AE68-521B055AFD9A}" dt="2022-10-31T11:10:10.977" v="43"/>
        <pc:sldMkLst>
          <pc:docMk/>
          <pc:sldMk cId="3108713449" sldId="285"/>
        </pc:sldMkLst>
        <pc:spChg chg="mod">
          <ac:chgData name="Henrike Bosman - Bannink" userId="4a824095-c99e-4397-b98c-ef710206c2cb" providerId="ADAL" clId="{BCF9A990-9DF0-4883-AE68-521B055AFD9A}" dt="2022-10-31T11:10:10.977" v="43"/>
          <ac:spMkLst>
            <pc:docMk/>
            <pc:sldMk cId="3108713449" sldId="285"/>
            <ac:spMk id="2" creationId="{00000000-0000-0000-0000-000000000000}"/>
          </ac:spMkLst>
        </pc:spChg>
        <pc:spChg chg="mod">
          <ac:chgData name="Henrike Bosman - Bannink" userId="4a824095-c99e-4397-b98c-ef710206c2cb" providerId="ADAL" clId="{BCF9A990-9DF0-4883-AE68-521B055AFD9A}" dt="2022-10-31T11:10:10.977" v="43"/>
          <ac:spMkLst>
            <pc:docMk/>
            <pc:sldMk cId="3108713449" sldId="285"/>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749288646" sldId="286"/>
        </pc:sldMkLst>
        <pc:spChg chg="mod">
          <ac:chgData name="Henrike Bosman - Bannink" userId="4a824095-c99e-4397-b98c-ef710206c2cb" providerId="ADAL" clId="{BCF9A990-9DF0-4883-AE68-521B055AFD9A}" dt="2022-10-31T11:10:10.977" v="43"/>
          <ac:spMkLst>
            <pc:docMk/>
            <pc:sldMk cId="3749288646" sldId="286"/>
            <ac:spMk id="2" creationId="{00000000-0000-0000-0000-000000000000}"/>
          </ac:spMkLst>
        </pc:spChg>
        <pc:spChg chg="mod">
          <ac:chgData name="Henrike Bosman - Bannink" userId="4a824095-c99e-4397-b98c-ef710206c2cb" providerId="ADAL" clId="{BCF9A990-9DF0-4883-AE68-521B055AFD9A}" dt="2022-10-31T11:10:10.977" v="43"/>
          <ac:spMkLst>
            <pc:docMk/>
            <pc:sldMk cId="3749288646" sldId="286"/>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3141563710" sldId="287"/>
        </pc:sldMkLst>
        <pc:spChg chg="mod">
          <ac:chgData name="Henrike Bosman - Bannink" userId="4a824095-c99e-4397-b98c-ef710206c2cb" providerId="ADAL" clId="{BCF9A990-9DF0-4883-AE68-521B055AFD9A}" dt="2022-10-31T11:10:10.977" v="43"/>
          <ac:spMkLst>
            <pc:docMk/>
            <pc:sldMk cId="3141563710" sldId="287"/>
            <ac:spMk id="2" creationId="{00000000-0000-0000-0000-000000000000}"/>
          </ac:spMkLst>
        </pc:spChg>
      </pc:sldChg>
      <pc:sldChg chg="modSp mod">
        <pc:chgData name="Henrike Bosman - Bannink" userId="4a824095-c99e-4397-b98c-ef710206c2cb" providerId="ADAL" clId="{BCF9A990-9DF0-4883-AE68-521B055AFD9A}" dt="2022-11-15T08:57:16.052" v="88" actId="14100"/>
        <pc:sldMkLst>
          <pc:docMk/>
          <pc:sldMk cId="1220424571" sldId="288"/>
        </pc:sldMkLst>
        <pc:spChg chg="mod">
          <ac:chgData name="Henrike Bosman - Bannink" userId="4a824095-c99e-4397-b98c-ef710206c2cb" providerId="ADAL" clId="{BCF9A990-9DF0-4883-AE68-521B055AFD9A}" dt="2022-10-31T11:10:10.977" v="43"/>
          <ac:spMkLst>
            <pc:docMk/>
            <pc:sldMk cId="1220424571" sldId="288"/>
            <ac:spMk id="2" creationId="{00000000-0000-0000-0000-000000000000}"/>
          </ac:spMkLst>
        </pc:spChg>
        <pc:spChg chg="mod">
          <ac:chgData name="Henrike Bosman - Bannink" userId="4a824095-c99e-4397-b98c-ef710206c2cb" providerId="ADAL" clId="{BCF9A990-9DF0-4883-AE68-521B055AFD9A}" dt="2022-10-31T11:10:10.977" v="43"/>
          <ac:spMkLst>
            <pc:docMk/>
            <pc:sldMk cId="1220424571" sldId="288"/>
            <ac:spMk id="3" creationId="{00000000-0000-0000-0000-000000000000}"/>
          </ac:spMkLst>
        </pc:spChg>
        <pc:spChg chg="mod">
          <ac:chgData name="Henrike Bosman - Bannink" userId="4a824095-c99e-4397-b98c-ef710206c2cb" providerId="ADAL" clId="{BCF9A990-9DF0-4883-AE68-521B055AFD9A}" dt="2022-11-15T08:57:16.052" v="88" actId="14100"/>
          <ac:spMkLst>
            <pc:docMk/>
            <pc:sldMk cId="1220424571" sldId="288"/>
            <ac:spMk id="6" creationId="{00000000-0000-0000-0000-000000000000}"/>
          </ac:spMkLst>
        </pc:spChg>
      </pc:sldChg>
      <pc:sldChg chg="modSp">
        <pc:chgData name="Henrike Bosman - Bannink" userId="4a824095-c99e-4397-b98c-ef710206c2cb" providerId="ADAL" clId="{BCF9A990-9DF0-4883-AE68-521B055AFD9A}" dt="2022-10-31T11:10:10.977" v="43"/>
        <pc:sldMkLst>
          <pc:docMk/>
          <pc:sldMk cId="3193763280" sldId="290"/>
        </pc:sldMkLst>
        <pc:spChg chg="mod">
          <ac:chgData name="Henrike Bosman - Bannink" userId="4a824095-c99e-4397-b98c-ef710206c2cb" providerId="ADAL" clId="{BCF9A990-9DF0-4883-AE68-521B055AFD9A}" dt="2022-10-31T11:10:10.977" v="43"/>
          <ac:spMkLst>
            <pc:docMk/>
            <pc:sldMk cId="3193763280" sldId="290"/>
            <ac:spMk id="2" creationId="{00000000-0000-0000-0000-000000000000}"/>
          </ac:spMkLst>
        </pc:spChg>
        <pc:spChg chg="mod">
          <ac:chgData name="Henrike Bosman - Bannink" userId="4a824095-c99e-4397-b98c-ef710206c2cb" providerId="ADAL" clId="{BCF9A990-9DF0-4883-AE68-521B055AFD9A}" dt="2022-10-31T11:10:10.977" v="43"/>
          <ac:spMkLst>
            <pc:docMk/>
            <pc:sldMk cId="3193763280" sldId="290"/>
            <ac:spMk id="3" creationId="{00000000-0000-0000-0000-000000000000}"/>
          </ac:spMkLst>
        </pc:spChg>
      </pc:sldChg>
      <pc:sldChg chg="modSp">
        <pc:chgData name="Henrike Bosman - Bannink" userId="4a824095-c99e-4397-b98c-ef710206c2cb" providerId="ADAL" clId="{BCF9A990-9DF0-4883-AE68-521B055AFD9A}" dt="2022-10-31T11:10:10.977" v="43"/>
        <pc:sldMkLst>
          <pc:docMk/>
          <pc:sldMk cId="2687845812" sldId="332"/>
        </pc:sldMkLst>
        <pc:spChg chg="mod">
          <ac:chgData name="Henrike Bosman - Bannink" userId="4a824095-c99e-4397-b98c-ef710206c2cb" providerId="ADAL" clId="{BCF9A990-9DF0-4883-AE68-521B055AFD9A}" dt="2022-10-31T11:10:10.977" v="43"/>
          <ac:spMkLst>
            <pc:docMk/>
            <pc:sldMk cId="2687845812" sldId="332"/>
            <ac:spMk id="2" creationId="{00000000-0000-0000-0000-000000000000}"/>
          </ac:spMkLst>
        </pc:spChg>
        <pc:spChg chg="mod">
          <ac:chgData name="Henrike Bosman - Bannink" userId="4a824095-c99e-4397-b98c-ef710206c2cb" providerId="ADAL" clId="{BCF9A990-9DF0-4883-AE68-521B055AFD9A}" dt="2022-10-31T11:10:10.977" v="43"/>
          <ac:spMkLst>
            <pc:docMk/>
            <pc:sldMk cId="2687845812" sldId="332"/>
            <ac:spMk id="3" creationId="{00000000-0000-0000-0000-000000000000}"/>
          </ac:spMkLst>
        </pc:spChg>
      </pc:sldChg>
      <pc:sldChg chg="modSp mod">
        <pc:chgData name="Henrike Bosman - Bannink" userId="4a824095-c99e-4397-b98c-ef710206c2cb" providerId="ADAL" clId="{BCF9A990-9DF0-4883-AE68-521B055AFD9A}" dt="2022-10-31T11:10:11.226" v="45" actId="27636"/>
        <pc:sldMkLst>
          <pc:docMk/>
          <pc:sldMk cId="1399566166" sldId="342"/>
        </pc:sldMkLst>
        <pc:spChg chg="mod">
          <ac:chgData name="Henrike Bosman - Bannink" userId="4a824095-c99e-4397-b98c-ef710206c2cb" providerId="ADAL" clId="{BCF9A990-9DF0-4883-AE68-521B055AFD9A}" dt="2022-10-31T11:10:11.226" v="45" actId="27636"/>
          <ac:spMkLst>
            <pc:docMk/>
            <pc:sldMk cId="1399566166" sldId="342"/>
            <ac:spMk id="3" creationId="{75ECB4DF-D7E9-486D-8740-97D3264CF26A}"/>
          </ac:spMkLst>
        </pc:spChg>
      </pc:sldChg>
      <pc:sldChg chg="modSp">
        <pc:chgData name="Henrike Bosman - Bannink" userId="4a824095-c99e-4397-b98c-ef710206c2cb" providerId="ADAL" clId="{BCF9A990-9DF0-4883-AE68-521B055AFD9A}" dt="2022-10-31T11:10:10.977" v="43"/>
        <pc:sldMkLst>
          <pc:docMk/>
          <pc:sldMk cId="1989910450" sldId="343"/>
        </pc:sldMkLst>
        <pc:spChg chg="mod">
          <ac:chgData name="Henrike Bosman - Bannink" userId="4a824095-c99e-4397-b98c-ef710206c2cb" providerId="ADAL" clId="{BCF9A990-9DF0-4883-AE68-521B055AFD9A}" dt="2022-10-31T11:10:10.977" v="43"/>
          <ac:spMkLst>
            <pc:docMk/>
            <pc:sldMk cId="1989910450" sldId="343"/>
            <ac:spMk id="2" creationId="{00000000-0000-0000-0000-000000000000}"/>
          </ac:spMkLst>
        </pc:spChg>
        <pc:spChg chg="mod">
          <ac:chgData name="Henrike Bosman - Bannink" userId="4a824095-c99e-4397-b98c-ef710206c2cb" providerId="ADAL" clId="{BCF9A990-9DF0-4883-AE68-521B055AFD9A}" dt="2022-10-31T11:10:10.977" v="43"/>
          <ac:spMkLst>
            <pc:docMk/>
            <pc:sldMk cId="1989910450" sldId="343"/>
            <ac:spMk id="3" creationId="{00000000-0000-0000-0000-000000000000}"/>
          </ac:spMkLst>
        </pc:spChg>
      </pc:sldChg>
      <pc:sldChg chg="modSp mod">
        <pc:chgData name="Henrike Bosman - Bannink" userId="4a824095-c99e-4397-b98c-ef710206c2cb" providerId="ADAL" clId="{BCF9A990-9DF0-4883-AE68-521B055AFD9A}" dt="2022-10-31T11:10:11.242" v="47" actId="27636"/>
        <pc:sldMkLst>
          <pc:docMk/>
          <pc:sldMk cId="1181582135" sldId="344"/>
        </pc:sldMkLst>
        <pc:spChg chg="mod">
          <ac:chgData name="Henrike Bosman - Bannink" userId="4a824095-c99e-4397-b98c-ef710206c2cb" providerId="ADAL" clId="{BCF9A990-9DF0-4883-AE68-521B055AFD9A}" dt="2022-10-31T11:10:10.977" v="43"/>
          <ac:spMkLst>
            <pc:docMk/>
            <pc:sldMk cId="1181582135" sldId="344"/>
            <ac:spMk id="2" creationId="{00000000-0000-0000-0000-000000000000}"/>
          </ac:spMkLst>
        </pc:spChg>
        <pc:spChg chg="mod">
          <ac:chgData name="Henrike Bosman - Bannink" userId="4a824095-c99e-4397-b98c-ef710206c2cb" providerId="ADAL" clId="{BCF9A990-9DF0-4883-AE68-521B055AFD9A}" dt="2022-10-31T11:10:11.242" v="47" actId="27636"/>
          <ac:spMkLst>
            <pc:docMk/>
            <pc:sldMk cId="1181582135" sldId="344"/>
            <ac:spMk id="3" creationId="{00000000-0000-0000-0000-000000000000}"/>
          </ac:spMkLst>
        </pc:spChg>
        <pc:spChg chg="mod">
          <ac:chgData name="Henrike Bosman - Bannink" userId="4a824095-c99e-4397-b98c-ef710206c2cb" providerId="ADAL" clId="{BCF9A990-9DF0-4883-AE68-521B055AFD9A}" dt="2022-10-31T11:10:11.242" v="46" actId="27636"/>
          <ac:spMkLst>
            <pc:docMk/>
            <pc:sldMk cId="1181582135" sldId="344"/>
            <ac:spMk id="5" creationId="{00000000-0000-0000-0000-000000000000}"/>
          </ac:spMkLst>
        </pc:spChg>
      </pc:sldChg>
      <pc:sldChg chg="modSp">
        <pc:chgData name="Henrike Bosman - Bannink" userId="4a824095-c99e-4397-b98c-ef710206c2cb" providerId="ADAL" clId="{BCF9A990-9DF0-4883-AE68-521B055AFD9A}" dt="2022-10-31T11:10:10.977" v="43"/>
        <pc:sldMkLst>
          <pc:docMk/>
          <pc:sldMk cId="275561386" sldId="345"/>
        </pc:sldMkLst>
        <pc:spChg chg="mod">
          <ac:chgData name="Henrike Bosman - Bannink" userId="4a824095-c99e-4397-b98c-ef710206c2cb" providerId="ADAL" clId="{BCF9A990-9DF0-4883-AE68-521B055AFD9A}" dt="2022-10-31T11:10:10.977" v="43"/>
          <ac:spMkLst>
            <pc:docMk/>
            <pc:sldMk cId="275561386" sldId="345"/>
            <ac:spMk id="2" creationId="{00000000-0000-0000-0000-000000000000}"/>
          </ac:spMkLst>
        </pc:spChg>
        <pc:spChg chg="mod">
          <ac:chgData name="Henrike Bosman - Bannink" userId="4a824095-c99e-4397-b98c-ef710206c2cb" providerId="ADAL" clId="{BCF9A990-9DF0-4883-AE68-521B055AFD9A}" dt="2022-10-31T11:10:10.977" v="43"/>
          <ac:spMkLst>
            <pc:docMk/>
            <pc:sldMk cId="275561386" sldId="345"/>
            <ac:spMk id="3" creationId="{00000000-0000-0000-0000-000000000000}"/>
          </ac:spMkLst>
        </pc:spChg>
      </pc:sldChg>
      <pc:sldChg chg="del">
        <pc:chgData name="Henrike Bosman - Bannink" userId="4a824095-c99e-4397-b98c-ef710206c2cb" providerId="ADAL" clId="{BCF9A990-9DF0-4883-AE68-521B055AFD9A}" dt="2022-11-17T11:29:23.396" v="89" actId="2696"/>
        <pc:sldMkLst>
          <pc:docMk/>
          <pc:sldMk cId="1438810593" sldId="346"/>
        </pc:sldMkLst>
      </pc:sldChg>
      <pc:sldChg chg="modSp del mod">
        <pc:chgData name="Henrike Bosman - Bannink" userId="4a824095-c99e-4397-b98c-ef710206c2cb" providerId="ADAL" clId="{BCF9A990-9DF0-4883-AE68-521B055AFD9A}" dt="2022-11-17T11:29:28.317" v="91" actId="2696"/>
        <pc:sldMkLst>
          <pc:docMk/>
          <pc:sldMk cId="1277260324" sldId="347"/>
        </pc:sldMkLst>
        <pc:spChg chg="mod">
          <ac:chgData name="Henrike Bosman - Bannink" userId="4a824095-c99e-4397-b98c-ef710206c2cb" providerId="ADAL" clId="{BCF9A990-9DF0-4883-AE68-521B055AFD9A}" dt="2022-10-31T11:10:10.977" v="43"/>
          <ac:spMkLst>
            <pc:docMk/>
            <pc:sldMk cId="1277260324" sldId="347"/>
            <ac:spMk id="2" creationId="{307B2C1D-2E82-4EC8-8215-F35F1500AB44}"/>
          </ac:spMkLst>
        </pc:spChg>
        <pc:spChg chg="mod">
          <ac:chgData name="Henrike Bosman - Bannink" userId="4a824095-c99e-4397-b98c-ef710206c2cb" providerId="ADAL" clId="{BCF9A990-9DF0-4883-AE68-521B055AFD9A}" dt="2022-10-31T11:10:11.273" v="48" actId="27636"/>
          <ac:spMkLst>
            <pc:docMk/>
            <pc:sldMk cId="1277260324" sldId="347"/>
            <ac:spMk id="3" creationId="{76E07D38-B997-4BDB-8EF0-26F4874A73C3}"/>
          </ac:spMkLst>
        </pc:spChg>
      </pc:sldChg>
      <pc:sldChg chg="del">
        <pc:chgData name="Henrike Bosman - Bannink" userId="4a824095-c99e-4397-b98c-ef710206c2cb" providerId="ADAL" clId="{BCF9A990-9DF0-4883-AE68-521B055AFD9A}" dt="2022-11-17T11:29:30.256" v="92" actId="2696"/>
        <pc:sldMkLst>
          <pc:docMk/>
          <pc:sldMk cId="3603693436" sldId="348"/>
        </pc:sldMkLst>
      </pc:sldChg>
      <pc:sldChg chg="modSp del">
        <pc:chgData name="Henrike Bosman - Bannink" userId="4a824095-c99e-4397-b98c-ef710206c2cb" providerId="ADAL" clId="{BCF9A990-9DF0-4883-AE68-521B055AFD9A}" dt="2022-11-17T11:29:32.101" v="93" actId="2696"/>
        <pc:sldMkLst>
          <pc:docMk/>
          <pc:sldMk cId="420766347" sldId="349"/>
        </pc:sldMkLst>
        <pc:spChg chg="mod">
          <ac:chgData name="Henrike Bosman - Bannink" userId="4a824095-c99e-4397-b98c-ef710206c2cb" providerId="ADAL" clId="{BCF9A990-9DF0-4883-AE68-521B055AFD9A}" dt="2022-10-31T11:10:10.977" v="43"/>
          <ac:spMkLst>
            <pc:docMk/>
            <pc:sldMk cId="420766347" sldId="349"/>
            <ac:spMk id="2" creationId="{BD0AE7A2-7A14-435C-8EF7-3E26BDDC6E84}"/>
          </ac:spMkLst>
        </pc:spChg>
      </pc:sldChg>
      <pc:sldChg chg="modSp del">
        <pc:chgData name="Henrike Bosman - Bannink" userId="4a824095-c99e-4397-b98c-ef710206c2cb" providerId="ADAL" clId="{BCF9A990-9DF0-4883-AE68-521B055AFD9A}" dt="2022-11-17T11:29:33.813" v="94" actId="2696"/>
        <pc:sldMkLst>
          <pc:docMk/>
          <pc:sldMk cId="3215492264" sldId="350"/>
        </pc:sldMkLst>
        <pc:spChg chg="mod">
          <ac:chgData name="Henrike Bosman - Bannink" userId="4a824095-c99e-4397-b98c-ef710206c2cb" providerId="ADAL" clId="{BCF9A990-9DF0-4883-AE68-521B055AFD9A}" dt="2022-10-31T11:10:10.977" v="43"/>
          <ac:spMkLst>
            <pc:docMk/>
            <pc:sldMk cId="3215492264" sldId="350"/>
            <ac:spMk id="2" creationId="{EBD18F6D-8098-4790-99BA-481920FA4735}"/>
          </ac:spMkLst>
        </pc:spChg>
        <pc:spChg chg="mod">
          <ac:chgData name="Henrike Bosman - Bannink" userId="4a824095-c99e-4397-b98c-ef710206c2cb" providerId="ADAL" clId="{BCF9A990-9DF0-4883-AE68-521B055AFD9A}" dt="2022-10-31T11:10:10.977" v="43"/>
          <ac:spMkLst>
            <pc:docMk/>
            <pc:sldMk cId="3215492264" sldId="350"/>
            <ac:spMk id="3" creationId="{51811994-D5A4-42BC-A735-601902B9444B}"/>
          </ac:spMkLst>
        </pc:spChg>
      </pc:sldChg>
      <pc:sldChg chg="modSp del mod">
        <pc:chgData name="Henrike Bosman - Bannink" userId="4a824095-c99e-4397-b98c-ef710206c2cb" providerId="ADAL" clId="{BCF9A990-9DF0-4883-AE68-521B055AFD9A}" dt="2022-11-17T11:29:50.565" v="101" actId="2696"/>
        <pc:sldMkLst>
          <pc:docMk/>
          <pc:sldMk cId="202158907" sldId="351"/>
        </pc:sldMkLst>
        <pc:spChg chg="mod">
          <ac:chgData name="Henrike Bosman - Bannink" userId="4a824095-c99e-4397-b98c-ef710206c2cb" providerId="ADAL" clId="{BCF9A990-9DF0-4883-AE68-521B055AFD9A}" dt="2022-10-31T11:10:10.977" v="43"/>
          <ac:spMkLst>
            <pc:docMk/>
            <pc:sldMk cId="202158907" sldId="351"/>
            <ac:spMk id="2" creationId="{B863965E-4EED-421F-8548-353AAA2B4AF5}"/>
          </ac:spMkLst>
        </pc:spChg>
        <pc:spChg chg="mod">
          <ac:chgData name="Henrike Bosman - Bannink" userId="4a824095-c99e-4397-b98c-ef710206c2cb" providerId="ADAL" clId="{BCF9A990-9DF0-4883-AE68-521B055AFD9A}" dt="2022-10-31T11:10:11.320" v="50" actId="27636"/>
          <ac:spMkLst>
            <pc:docMk/>
            <pc:sldMk cId="202158907" sldId="351"/>
            <ac:spMk id="3" creationId="{7266C76A-EABA-4CF9-9C0A-0993DD1930D7}"/>
          </ac:spMkLst>
        </pc:spChg>
      </pc:sldChg>
      <pc:sldChg chg="modSp del mod">
        <pc:chgData name="Henrike Bosman - Bannink" userId="4a824095-c99e-4397-b98c-ef710206c2cb" providerId="ADAL" clId="{BCF9A990-9DF0-4883-AE68-521B055AFD9A}" dt="2022-11-17T11:29:52.245" v="102" actId="2696"/>
        <pc:sldMkLst>
          <pc:docMk/>
          <pc:sldMk cId="3430365789" sldId="352"/>
        </pc:sldMkLst>
        <pc:spChg chg="mod">
          <ac:chgData name="Henrike Bosman - Bannink" userId="4a824095-c99e-4397-b98c-ef710206c2cb" providerId="ADAL" clId="{BCF9A990-9DF0-4883-AE68-521B055AFD9A}" dt="2022-10-31T11:09:10.421" v="30" actId="27636"/>
          <ac:spMkLst>
            <pc:docMk/>
            <pc:sldMk cId="3430365789" sldId="352"/>
            <ac:spMk id="3" creationId="{9D73C2CA-D6DE-416C-88E1-7A3CA3DD3594}"/>
          </ac:spMkLst>
        </pc:spChg>
      </pc:sldChg>
      <pc:sldChg chg="modSp del">
        <pc:chgData name="Henrike Bosman - Bannink" userId="4a824095-c99e-4397-b98c-ef710206c2cb" providerId="ADAL" clId="{BCF9A990-9DF0-4883-AE68-521B055AFD9A}" dt="2022-11-17T11:29:54.159" v="103" actId="2696"/>
        <pc:sldMkLst>
          <pc:docMk/>
          <pc:sldMk cId="2676456662" sldId="353"/>
        </pc:sldMkLst>
        <pc:spChg chg="mod">
          <ac:chgData name="Henrike Bosman - Bannink" userId="4a824095-c99e-4397-b98c-ef710206c2cb" providerId="ADAL" clId="{BCF9A990-9DF0-4883-AE68-521B055AFD9A}" dt="2022-10-31T11:10:10.977" v="43"/>
          <ac:spMkLst>
            <pc:docMk/>
            <pc:sldMk cId="2676456662" sldId="353"/>
            <ac:spMk id="2" creationId="{BF2D6732-D168-41A3-8D88-EB36A286740F}"/>
          </ac:spMkLst>
        </pc:spChg>
        <pc:spChg chg="mod">
          <ac:chgData name="Henrike Bosman - Bannink" userId="4a824095-c99e-4397-b98c-ef710206c2cb" providerId="ADAL" clId="{BCF9A990-9DF0-4883-AE68-521B055AFD9A}" dt="2022-10-31T11:10:10.977" v="43"/>
          <ac:spMkLst>
            <pc:docMk/>
            <pc:sldMk cId="2676456662" sldId="353"/>
            <ac:spMk id="3" creationId="{FB7C2A71-2B5C-4EEC-863A-832EF5109ECF}"/>
          </ac:spMkLst>
        </pc:spChg>
      </pc:sldChg>
      <pc:sldChg chg="del">
        <pc:chgData name="Henrike Bosman - Bannink" userId="4a824095-c99e-4397-b98c-ef710206c2cb" providerId="ADAL" clId="{BCF9A990-9DF0-4883-AE68-521B055AFD9A}" dt="2022-11-17T11:29:56.967" v="104" actId="2696"/>
        <pc:sldMkLst>
          <pc:docMk/>
          <pc:sldMk cId="2050809153" sldId="3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79373-D83D-4E12-9DD7-042871E0F7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nl-NL"/>
        </a:p>
      </dgm:t>
    </dgm:pt>
    <dgm:pt modelId="{177AA352-2CBE-4414-9BD0-4B7BB6333F9E}">
      <dgm:prSet phldrT="[Tekst]"/>
      <dgm:spPr/>
      <dgm:t>
        <a:bodyPr/>
        <a:lstStyle/>
        <a:p>
          <a:r>
            <a:rPr lang="nl-NL" dirty="0"/>
            <a:t>Ontstaan sector</a:t>
          </a:r>
        </a:p>
      </dgm:t>
    </dgm:pt>
    <dgm:pt modelId="{C91187C8-A97C-49C0-ACBA-749B14319F9D}" type="parTrans" cxnId="{71818A24-17E5-4396-AEDA-77143B3DDF60}">
      <dgm:prSet/>
      <dgm:spPr/>
      <dgm:t>
        <a:bodyPr/>
        <a:lstStyle/>
        <a:p>
          <a:endParaRPr lang="nl-NL"/>
        </a:p>
      </dgm:t>
    </dgm:pt>
    <dgm:pt modelId="{BD7B0F23-A837-4EB1-9B29-B8D60C8A77C6}" type="sibTrans" cxnId="{71818A24-17E5-4396-AEDA-77143B3DDF60}">
      <dgm:prSet/>
      <dgm:spPr/>
      <dgm:t>
        <a:bodyPr/>
        <a:lstStyle/>
        <a:p>
          <a:endParaRPr lang="nl-NL"/>
        </a:p>
      </dgm:t>
    </dgm:pt>
    <dgm:pt modelId="{66013AAA-5A77-417C-BD8E-6492E69C831E}">
      <dgm:prSet phldrT="[Tekst]"/>
      <dgm:spPr/>
      <dgm:t>
        <a:bodyPr/>
        <a:lstStyle/>
        <a:p>
          <a:r>
            <a:rPr lang="nl-NL" dirty="0"/>
            <a:t>Opbouw sector</a:t>
          </a:r>
        </a:p>
      </dgm:t>
    </dgm:pt>
    <dgm:pt modelId="{5C7401E3-39F0-465E-8CE3-E000F20264A9}" type="parTrans" cxnId="{AE8206FD-4E3B-4084-8934-D620CF998BBF}">
      <dgm:prSet/>
      <dgm:spPr/>
      <dgm:t>
        <a:bodyPr/>
        <a:lstStyle/>
        <a:p>
          <a:endParaRPr lang="nl-NL"/>
        </a:p>
      </dgm:t>
    </dgm:pt>
    <dgm:pt modelId="{9C61CB2E-860F-427B-8D4A-B0E9D8C5DB65}" type="sibTrans" cxnId="{AE8206FD-4E3B-4084-8934-D620CF998BBF}">
      <dgm:prSet/>
      <dgm:spPr/>
      <dgm:t>
        <a:bodyPr/>
        <a:lstStyle/>
        <a:p>
          <a:endParaRPr lang="nl-NL"/>
        </a:p>
      </dgm:t>
    </dgm:pt>
    <dgm:pt modelId="{AF153734-D8E8-4403-AB26-9D178AAD3350}">
      <dgm:prSet phldrT="[Tekst]"/>
      <dgm:spPr/>
      <dgm:t>
        <a:bodyPr/>
        <a:lstStyle/>
        <a:p>
          <a:r>
            <a:rPr lang="nl-NL" dirty="0"/>
            <a:t>Verschil GD en LHD</a:t>
          </a:r>
        </a:p>
      </dgm:t>
    </dgm:pt>
    <dgm:pt modelId="{3B5A2612-B4C0-4702-87D5-731CABC31DED}" type="parTrans" cxnId="{57F69351-FCD6-4777-ABDD-A9B2A0733F8C}">
      <dgm:prSet/>
      <dgm:spPr/>
      <dgm:t>
        <a:bodyPr/>
        <a:lstStyle/>
        <a:p>
          <a:endParaRPr lang="nl-NL"/>
        </a:p>
      </dgm:t>
    </dgm:pt>
    <dgm:pt modelId="{83BC0DD6-7CD7-4798-8CE3-70140615876D}" type="sibTrans" cxnId="{57F69351-FCD6-4777-ABDD-A9B2A0733F8C}">
      <dgm:prSet/>
      <dgm:spPr/>
      <dgm:t>
        <a:bodyPr/>
        <a:lstStyle/>
        <a:p>
          <a:endParaRPr lang="nl-NL"/>
        </a:p>
      </dgm:t>
    </dgm:pt>
    <dgm:pt modelId="{3F214E8C-FDF4-428B-B8E4-0EA9B405F922}">
      <dgm:prSet phldrT="[Tekst]"/>
      <dgm:spPr/>
      <dgm:t>
        <a:bodyPr/>
        <a:lstStyle/>
        <a:p>
          <a:r>
            <a:rPr lang="nl-NL" dirty="0"/>
            <a:t>De LHD praktijk</a:t>
          </a:r>
        </a:p>
      </dgm:t>
    </dgm:pt>
    <dgm:pt modelId="{697150D4-C9A4-4079-8E31-088F2D8384D7}" type="parTrans" cxnId="{309DFAD7-53C8-4722-BAD8-303070A89B04}">
      <dgm:prSet/>
      <dgm:spPr/>
      <dgm:t>
        <a:bodyPr/>
        <a:lstStyle/>
        <a:p>
          <a:endParaRPr lang="nl-NL"/>
        </a:p>
      </dgm:t>
    </dgm:pt>
    <dgm:pt modelId="{049C0E6D-DF6C-47B1-9799-E2F66A60377C}" type="sibTrans" cxnId="{309DFAD7-53C8-4722-BAD8-303070A89B04}">
      <dgm:prSet/>
      <dgm:spPr/>
      <dgm:t>
        <a:bodyPr/>
        <a:lstStyle/>
        <a:p>
          <a:endParaRPr lang="nl-NL"/>
        </a:p>
      </dgm:t>
    </dgm:pt>
    <dgm:pt modelId="{04FE14A9-8152-4142-B54B-AAA4878A367C}">
      <dgm:prSet phldrT="[Tekst]"/>
      <dgm:spPr/>
      <dgm:t>
        <a:bodyPr/>
        <a:lstStyle/>
        <a:p>
          <a:r>
            <a:rPr lang="nl-NL" dirty="0"/>
            <a:t>Medicijnen en materialen</a:t>
          </a:r>
        </a:p>
      </dgm:t>
    </dgm:pt>
    <dgm:pt modelId="{CD930543-A8A8-46A3-B65B-AC7659CA6185}" type="parTrans" cxnId="{74732DF4-8B9A-495D-A265-3EB5EF7450FA}">
      <dgm:prSet/>
      <dgm:spPr/>
      <dgm:t>
        <a:bodyPr/>
        <a:lstStyle/>
        <a:p>
          <a:endParaRPr lang="nl-NL"/>
        </a:p>
      </dgm:t>
    </dgm:pt>
    <dgm:pt modelId="{5684F58F-4160-4CB6-B886-6212F3B19140}" type="sibTrans" cxnId="{74732DF4-8B9A-495D-A265-3EB5EF7450FA}">
      <dgm:prSet/>
      <dgm:spPr/>
      <dgm:t>
        <a:bodyPr/>
        <a:lstStyle/>
        <a:p>
          <a:endParaRPr lang="nl-NL"/>
        </a:p>
      </dgm:t>
    </dgm:pt>
    <dgm:pt modelId="{57A0C0B0-D774-4F50-B5D3-8EFFB3BB0CCB}">
      <dgm:prSet/>
      <dgm:spPr/>
      <dgm:t>
        <a:bodyPr/>
        <a:lstStyle/>
        <a:p>
          <a:r>
            <a:rPr lang="nl-NL" dirty="0"/>
            <a:t>Wetgeving </a:t>
          </a:r>
        </a:p>
      </dgm:t>
    </dgm:pt>
    <dgm:pt modelId="{EC48F69B-E7F5-4BEA-A5FE-E8A646F2B484}" type="parTrans" cxnId="{C69D9DD0-8D15-4512-939A-97076269DBAE}">
      <dgm:prSet/>
      <dgm:spPr/>
      <dgm:t>
        <a:bodyPr/>
        <a:lstStyle/>
        <a:p>
          <a:endParaRPr lang="nl-NL"/>
        </a:p>
      </dgm:t>
    </dgm:pt>
    <dgm:pt modelId="{76D40C59-7312-4169-A560-7D50C5118B48}" type="sibTrans" cxnId="{C69D9DD0-8D15-4512-939A-97076269DBAE}">
      <dgm:prSet/>
      <dgm:spPr/>
      <dgm:t>
        <a:bodyPr/>
        <a:lstStyle/>
        <a:p>
          <a:endParaRPr lang="nl-NL"/>
        </a:p>
      </dgm:t>
    </dgm:pt>
    <dgm:pt modelId="{0ADE0893-A6AF-40BF-8791-232296F2DA1B}" type="pres">
      <dgm:prSet presAssocID="{34E79373-D83D-4E12-9DD7-042871E0F748}" presName="diagram" presStyleCnt="0">
        <dgm:presLayoutVars>
          <dgm:dir/>
          <dgm:resizeHandles val="exact"/>
        </dgm:presLayoutVars>
      </dgm:prSet>
      <dgm:spPr/>
    </dgm:pt>
    <dgm:pt modelId="{F187504D-E50F-4383-85A7-06B53A3B66D7}" type="pres">
      <dgm:prSet presAssocID="{177AA352-2CBE-4414-9BD0-4B7BB6333F9E}" presName="node" presStyleLbl="node1" presStyleIdx="0" presStyleCnt="6">
        <dgm:presLayoutVars>
          <dgm:bulletEnabled val="1"/>
        </dgm:presLayoutVars>
      </dgm:prSet>
      <dgm:spPr/>
    </dgm:pt>
    <dgm:pt modelId="{EE364475-B330-4A70-823C-1503C23FC28F}" type="pres">
      <dgm:prSet presAssocID="{BD7B0F23-A837-4EB1-9B29-B8D60C8A77C6}" presName="sibTrans" presStyleCnt="0"/>
      <dgm:spPr/>
    </dgm:pt>
    <dgm:pt modelId="{1B3A08BD-9C14-4293-9234-D456D632EA4E}" type="pres">
      <dgm:prSet presAssocID="{66013AAA-5A77-417C-BD8E-6492E69C831E}" presName="node" presStyleLbl="node1" presStyleIdx="1" presStyleCnt="6">
        <dgm:presLayoutVars>
          <dgm:bulletEnabled val="1"/>
        </dgm:presLayoutVars>
      </dgm:prSet>
      <dgm:spPr/>
    </dgm:pt>
    <dgm:pt modelId="{48EB1E03-41C8-4C48-B0DA-12354D533BD0}" type="pres">
      <dgm:prSet presAssocID="{9C61CB2E-860F-427B-8D4A-B0E9D8C5DB65}" presName="sibTrans" presStyleCnt="0"/>
      <dgm:spPr/>
    </dgm:pt>
    <dgm:pt modelId="{A141DD1C-2EF5-40C9-90C5-69EEE123565F}" type="pres">
      <dgm:prSet presAssocID="{AF153734-D8E8-4403-AB26-9D178AAD3350}" presName="node" presStyleLbl="node1" presStyleIdx="2" presStyleCnt="6" custLinFactNeighborX="-4996" custLinFactNeighborY="1451">
        <dgm:presLayoutVars>
          <dgm:bulletEnabled val="1"/>
        </dgm:presLayoutVars>
      </dgm:prSet>
      <dgm:spPr/>
    </dgm:pt>
    <dgm:pt modelId="{7A59832C-7240-438B-872F-1E753CFE8752}" type="pres">
      <dgm:prSet presAssocID="{83BC0DD6-7CD7-4798-8CE3-70140615876D}" presName="sibTrans" presStyleCnt="0"/>
      <dgm:spPr/>
    </dgm:pt>
    <dgm:pt modelId="{A1BB65CF-BAFA-4857-BD25-5194CFA744C4}" type="pres">
      <dgm:prSet presAssocID="{3F214E8C-FDF4-428B-B8E4-0EA9B405F922}" presName="node" presStyleLbl="node1" presStyleIdx="3" presStyleCnt="6">
        <dgm:presLayoutVars>
          <dgm:bulletEnabled val="1"/>
        </dgm:presLayoutVars>
      </dgm:prSet>
      <dgm:spPr/>
    </dgm:pt>
    <dgm:pt modelId="{E6CDA7DB-418F-4439-8972-8B5BA3547863}" type="pres">
      <dgm:prSet presAssocID="{049C0E6D-DF6C-47B1-9799-E2F66A60377C}" presName="sibTrans" presStyleCnt="0"/>
      <dgm:spPr/>
    </dgm:pt>
    <dgm:pt modelId="{030D9FA4-EAB9-4216-BED1-62DD435DF8D8}" type="pres">
      <dgm:prSet presAssocID="{04FE14A9-8152-4142-B54B-AAA4878A367C}" presName="node" presStyleLbl="node1" presStyleIdx="4" presStyleCnt="6">
        <dgm:presLayoutVars>
          <dgm:bulletEnabled val="1"/>
        </dgm:presLayoutVars>
      </dgm:prSet>
      <dgm:spPr/>
    </dgm:pt>
    <dgm:pt modelId="{D7DF57BC-40D6-43F1-8112-B9591088EFFE}" type="pres">
      <dgm:prSet presAssocID="{5684F58F-4160-4CB6-B886-6212F3B19140}" presName="sibTrans" presStyleCnt="0"/>
      <dgm:spPr/>
    </dgm:pt>
    <dgm:pt modelId="{1401B0F0-3014-4991-AC39-1C7B548DB6A6}" type="pres">
      <dgm:prSet presAssocID="{57A0C0B0-D774-4F50-B5D3-8EFFB3BB0CCB}" presName="node" presStyleLbl="node1" presStyleIdx="5" presStyleCnt="6">
        <dgm:presLayoutVars>
          <dgm:bulletEnabled val="1"/>
        </dgm:presLayoutVars>
      </dgm:prSet>
      <dgm:spPr/>
    </dgm:pt>
  </dgm:ptLst>
  <dgm:cxnLst>
    <dgm:cxn modelId="{71818A24-17E5-4396-AEDA-77143B3DDF60}" srcId="{34E79373-D83D-4E12-9DD7-042871E0F748}" destId="{177AA352-2CBE-4414-9BD0-4B7BB6333F9E}" srcOrd="0" destOrd="0" parTransId="{C91187C8-A97C-49C0-ACBA-749B14319F9D}" sibTransId="{BD7B0F23-A837-4EB1-9B29-B8D60C8A77C6}"/>
    <dgm:cxn modelId="{EDAA763B-54E1-45EB-A70B-2152EBD03541}" type="presOf" srcId="{177AA352-2CBE-4414-9BD0-4B7BB6333F9E}" destId="{F187504D-E50F-4383-85A7-06B53A3B66D7}" srcOrd="0" destOrd="0" presId="urn:microsoft.com/office/officeart/2005/8/layout/default"/>
    <dgm:cxn modelId="{27E05740-F882-404E-8093-4B127B1BA9E6}" type="presOf" srcId="{66013AAA-5A77-417C-BD8E-6492E69C831E}" destId="{1B3A08BD-9C14-4293-9234-D456D632EA4E}" srcOrd="0" destOrd="0" presId="urn:microsoft.com/office/officeart/2005/8/layout/default"/>
    <dgm:cxn modelId="{5DD4F96E-216E-4D17-880D-FB0796B42E14}" type="presOf" srcId="{57A0C0B0-D774-4F50-B5D3-8EFFB3BB0CCB}" destId="{1401B0F0-3014-4991-AC39-1C7B548DB6A6}" srcOrd="0" destOrd="0" presId="urn:microsoft.com/office/officeart/2005/8/layout/default"/>
    <dgm:cxn modelId="{57F69351-FCD6-4777-ABDD-A9B2A0733F8C}" srcId="{34E79373-D83D-4E12-9DD7-042871E0F748}" destId="{AF153734-D8E8-4403-AB26-9D178AAD3350}" srcOrd="2" destOrd="0" parTransId="{3B5A2612-B4C0-4702-87D5-731CABC31DED}" sibTransId="{83BC0DD6-7CD7-4798-8CE3-70140615876D}"/>
    <dgm:cxn modelId="{34A82359-D0CB-49C6-983B-4C77756E6097}" type="presOf" srcId="{04FE14A9-8152-4142-B54B-AAA4878A367C}" destId="{030D9FA4-EAB9-4216-BED1-62DD435DF8D8}" srcOrd="0" destOrd="0" presId="urn:microsoft.com/office/officeart/2005/8/layout/default"/>
    <dgm:cxn modelId="{455796C0-D133-42C7-85E7-71002620A8EC}" type="presOf" srcId="{AF153734-D8E8-4403-AB26-9D178AAD3350}" destId="{A141DD1C-2EF5-40C9-90C5-69EEE123565F}" srcOrd="0" destOrd="0" presId="urn:microsoft.com/office/officeart/2005/8/layout/default"/>
    <dgm:cxn modelId="{43A7BCC4-3BC9-442B-AED8-F4B05FD534E5}" type="presOf" srcId="{34E79373-D83D-4E12-9DD7-042871E0F748}" destId="{0ADE0893-A6AF-40BF-8791-232296F2DA1B}" srcOrd="0" destOrd="0" presId="urn:microsoft.com/office/officeart/2005/8/layout/default"/>
    <dgm:cxn modelId="{C69D9DD0-8D15-4512-939A-97076269DBAE}" srcId="{34E79373-D83D-4E12-9DD7-042871E0F748}" destId="{57A0C0B0-D774-4F50-B5D3-8EFFB3BB0CCB}" srcOrd="5" destOrd="0" parTransId="{EC48F69B-E7F5-4BEA-A5FE-E8A646F2B484}" sibTransId="{76D40C59-7312-4169-A560-7D50C5118B48}"/>
    <dgm:cxn modelId="{CF409DD3-67ED-4AEE-B8DB-3CDFEFB77BC2}" type="presOf" srcId="{3F214E8C-FDF4-428B-B8E4-0EA9B405F922}" destId="{A1BB65CF-BAFA-4857-BD25-5194CFA744C4}" srcOrd="0" destOrd="0" presId="urn:microsoft.com/office/officeart/2005/8/layout/default"/>
    <dgm:cxn modelId="{309DFAD7-53C8-4722-BAD8-303070A89B04}" srcId="{34E79373-D83D-4E12-9DD7-042871E0F748}" destId="{3F214E8C-FDF4-428B-B8E4-0EA9B405F922}" srcOrd="3" destOrd="0" parTransId="{697150D4-C9A4-4079-8E31-088F2D8384D7}" sibTransId="{049C0E6D-DF6C-47B1-9799-E2F66A60377C}"/>
    <dgm:cxn modelId="{74732DF4-8B9A-495D-A265-3EB5EF7450FA}" srcId="{34E79373-D83D-4E12-9DD7-042871E0F748}" destId="{04FE14A9-8152-4142-B54B-AAA4878A367C}" srcOrd="4" destOrd="0" parTransId="{CD930543-A8A8-46A3-B65B-AC7659CA6185}" sibTransId="{5684F58F-4160-4CB6-B886-6212F3B19140}"/>
    <dgm:cxn modelId="{AE8206FD-4E3B-4084-8934-D620CF998BBF}" srcId="{34E79373-D83D-4E12-9DD7-042871E0F748}" destId="{66013AAA-5A77-417C-BD8E-6492E69C831E}" srcOrd="1" destOrd="0" parTransId="{5C7401E3-39F0-465E-8CE3-E000F20264A9}" sibTransId="{9C61CB2E-860F-427B-8D4A-B0E9D8C5DB65}"/>
    <dgm:cxn modelId="{30F19693-F055-45BE-A900-1CD6E13D1FE0}" type="presParOf" srcId="{0ADE0893-A6AF-40BF-8791-232296F2DA1B}" destId="{F187504D-E50F-4383-85A7-06B53A3B66D7}" srcOrd="0" destOrd="0" presId="urn:microsoft.com/office/officeart/2005/8/layout/default"/>
    <dgm:cxn modelId="{AF23B805-68F4-4E59-8D2D-2DED21DCC1FD}" type="presParOf" srcId="{0ADE0893-A6AF-40BF-8791-232296F2DA1B}" destId="{EE364475-B330-4A70-823C-1503C23FC28F}" srcOrd="1" destOrd="0" presId="urn:microsoft.com/office/officeart/2005/8/layout/default"/>
    <dgm:cxn modelId="{43CFD0FC-90E0-4320-BB92-C9FF246EB836}" type="presParOf" srcId="{0ADE0893-A6AF-40BF-8791-232296F2DA1B}" destId="{1B3A08BD-9C14-4293-9234-D456D632EA4E}" srcOrd="2" destOrd="0" presId="urn:microsoft.com/office/officeart/2005/8/layout/default"/>
    <dgm:cxn modelId="{7CCAF7BE-2AF1-41C8-A3DE-669A342CEAAD}" type="presParOf" srcId="{0ADE0893-A6AF-40BF-8791-232296F2DA1B}" destId="{48EB1E03-41C8-4C48-B0DA-12354D533BD0}" srcOrd="3" destOrd="0" presId="urn:microsoft.com/office/officeart/2005/8/layout/default"/>
    <dgm:cxn modelId="{935C4EC6-D7F6-4114-911B-AD38E96427EA}" type="presParOf" srcId="{0ADE0893-A6AF-40BF-8791-232296F2DA1B}" destId="{A141DD1C-2EF5-40C9-90C5-69EEE123565F}" srcOrd="4" destOrd="0" presId="urn:microsoft.com/office/officeart/2005/8/layout/default"/>
    <dgm:cxn modelId="{DBB9312E-8E12-486E-A0E7-2250CFB8DF49}" type="presParOf" srcId="{0ADE0893-A6AF-40BF-8791-232296F2DA1B}" destId="{7A59832C-7240-438B-872F-1E753CFE8752}" srcOrd="5" destOrd="0" presId="urn:microsoft.com/office/officeart/2005/8/layout/default"/>
    <dgm:cxn modelId="{A7FC2D1F-564B-4523-837B-AB036E07E3A5}" type="presParOf" srcId="{0ADE0893-A6AF-40BF-8791-232296F2DA1B}" destId="{A1BB65CF-BAFA-4857-BD25-5194CFA744C4}" srcOrd="6" destOrd="0" presId="urn:microsoft.com/office/officeart/2005/8/layout/default"/>
    <dgm:cxn modelId="{A9E7C35F-A49C-490E-ACB6-6D27EA0BBFC8}" type="presParOf" srcId="{0ADE0893-A6AF-40BF-8791-232296F2DA1B}" destId="{E6CDA7DB-418F-4439-8972-8B5BA3547863}" srcOrd="7" destOrd="0" presId="urn:microsoft.com/office/officeart/2005/8/layout/default"/>
    <dgm:cxn modelId="{8FFDB308-200A-4731-9572-ECE424AD472B}" type="presParOf" srcId="{0ADE0893-A6AF-40BF-8791-232296F2DA1B}" destId="{030D9FA4-EAB9-4216-BED1-62DD435DF8D8}" srcOrd="8" destOrd="0" presId="urn:microsoft.com/office/officeart/2005/8/layout/default"/>
    <dgm:cxn modelId="{3CD716AC-B345-4839-9383-4FE3E0CFF4D5}" type="presParOf" srcId="{0ADE0893-A6AF-40BF-8791-232296F2DA1B}" destId="{D7DF57BC-40D6-43F1-8112-B9591088EFFE}" srcOrd="9" destOrd="0" presId="urn:microsoft.com/office/officeart/2005/8/layout/default"/>
    <dgm:cxn modelId="{54A2214A-A1EE-4F85-B26F-9D74BC90C3FC}" type="presParOf" srcId="{0ADE0893-A6AF-40BF-8791-232296F2DA1B}" destId="{1401B0F0-3014-4991-AC39-1C7B548DB6A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7900D-58A4-44A5-9B74-CE8E5FD8D07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nl-NL"/>
        </a:p>
      </dgm:t>
    </dgm:pt>
    <dgm:pt modelId="{49F07927-BE27-4EA3-8A00-9E6CA3C647F3}">
      <dgm:prSet phldrT="[Tekst]" custT="1"/>
      <dgm:spPr/>
      <dgm:t>
        <a:bodyPr/>
        <a:lstStyle/>
        <a:p>
          <a:r>
            <a:rPr lang="nl-NL" sz="1600" b="1" dirty="0"/>
            <a:t>Veehouderijbedrijf</a:t>
          </a:r>
        </a:p>
      </dgm:t>
    </dgm:pt>
    <dgm:pt modelId="{40FC5C90-DF46-4510-A730-C0050D8F01AC}" type="parTrans" cxnId="{63F20832-FB8D-4B4D-91CA-2C98E5B95F6A}">
      <dgm:prSet/>
      <dgm:spPr/>
      <dgm:t>
        <a:bodyPr/>
        <a:lstStyle/>
        <a:p>
          <a:endParaRPr lang="nl-NL"/>
        </a:p>
      </dgm:t>
    </dgm:pt>
    <dgm:pt modelId="{B9C0E810-4A3F-43CC-916B-70360E6858A3}" type="sibTrans" cxnId="{63F20832-FB8D-4B4D-91CA-2C98E5B95F6A}">
      <dgm:prSet/>
      <dgm:spPr/>
      <dgm:t>
        <a:bodyPr/>
        <a:lstStyle/>
        <a:p>
          <a:endParaRPr lang="nl-NL"/>
        </a:p>
      </dgm:t>
    </dgm:pt>
    <dgm:pt modelId="{1EE34CB9-FB3D-4051-B109-70CEF029997F}">
      <dgm:prSet phldrT="[Tekst]" custT="1"/>
      <dgm:spPr/>
      <dgm:t>
        <a:bodyPr/>
        <a:lstStyle/>
        <a:p>
          <a:r>
            <a:rPr lang="nl-NL" sz="1400" b="1" dirty="0"/>
            <a:t>Consument </a:t>
          </a:r>
        </a:p>
      </dgm:t>
    </dgm:pt>
    <dgm:pt modelId="{FC5FBFEA-B197-4A75-9D52-47B3BB57328C}" type="parTrans" cxnId="{F8FF4EEB-2129-41E0-ABE4-72D73F85A476}">
      <dgm:prSet/>
      <dgm:spPr/>
      <dgm:t>
        <a:bodyPr/>
        <a:lstStyle/>
        <a:p>
          <a:endParaRPr lang="nl-NL"/>
        </a:p>
      </dgm:t>
    </dgm:pt>
    <dgm:pt modelId="{E19CC1FC-5FF1-48F5-B137-899E6D4175FB}" type="sibTrans" cxnId="{F8FF4EEB-2129-41E0-ABE4-72D73F85A476}">
      <dgm:prSet/>
      <dgm:spPr/>
      <dgm:t>
        <a:bodyPr/>
        <a:lstStyle/>
        <a:p>
          <a:endParaRPr lang="nl-NL"/>
        </a:p>
      </dgm:t>
    </dgm:pt>
    <dgm:pt modelId="{148E8B9D-6CCB-4BD4-9B7F-44429A85B4AE}">
      <dgm:prSet phldrT="[Tekst]" custT="1"/>
      <dgm:spPr/>
      <dgm:t>
        <a:bodyPr/>
        <a:lstStyle/>
        <a:p>
          <a:r>
            <a:rPr lang="nl-NL" sz="1400" b="1" dirty="0"/>
            <a:t>Veevoer-leverancier</a:t>
          </a:r>
        </a:p>
      </dgm:t>
    </dgm:pt>
    <dgm:pt modelId="{185EBC1E-E856-4865-9DCB-5D4764CE2D7B}" type="parTrans" cxnId="{69B254F5-9667-4929-A996-72864763C7BA}">
      <dgm:prSet/>
      <dgm:spPr/>
      <dgm:t>
        <a:bodyPr/>
        <a:lstStyle/>
        <a:p>
          <a:endParaRPr lang="nl-NL"/>
        </a:p>
      </dgm:t>
    </dgm:pt>
    <dgm:pt modelId="{36253152-C780-4B6F-A71C-686AABACE186}" type="sibTrans" cxnId="{69B254F5-9667-4929-A996-72864763C7BA}">
      <dgm:prSet/>
      <dgm:spPr/>
      <dgm:t>
        <a:bodyPr/>
        <a:lstStyle/>
        <a:p>
          <a:endParaRPr lang="nl-NL"/>
        </a:p>
      </dgm:t>
    </dgm:pt>
    <dgm:pt modelId="{A18616A1-6D6B-46F2-808D-147973D95544}">
      <dgm:prSet phldrT="[Tekst]" custT="1"/>
      <dgm:spPr/>
      <dgm:t>
        <a:bodyPr/>
        <a:lstStyle/>
        <a:p>
          <a:r>
            <a:rPr lang="nl-NL" sz="1600" b="1" dirty="0"/>
            <a:t>Afnemer</a:t>
          </a:r>
        </a:p>
      </dgm:t>
    </dgm:pt>
    <dgm:pt modelId="{AE754B99-784F-4AB1-B916-141FA2C3F9D1}" type="parTrans" cxnId="{35F4D6B2-FF17-4138-A5BE-6F4631B3F626}">
      <dgm:prSet/>
      <dgm:spPr/>
      <dgm:t>
        <a:bodyPr/>
        <a:lstStyle/>
        <a:p>
          <a:endParaRPr lang="nl-NL"/>
        </a:p>
      </dgm:t>
    </dgm:pt>
    <dgm:pt modelId="{5F48F7E1-54E7-412A-A284-DB70722A0FE8}" type="sibTrans" cxnId="{35F4D6B2-FF17-4138-A5BE-6F4631B3F626}">
      <dgm:prSet/>
      <dgm:spPr/>
      <dgm:t>
        <a:bodyPr/>
        <a:lstStyle/>
        <a:p>
          <a:endParaRPr lang="nl-NL"/>
        </a:p>
      </dgm:t>
    </dgm:pt>
    <dgm:pt modelId="{3976CD48-E8B9-476B-95AF-A54060C422A4}">
      <dgm:prSet phldrT="[Tekst]" custT="1"/>
      <dgm:spPr/>
      <dgm:t>
        <a:bodyPr/>
        <a:lstStyle/>
        <a:p>
          <a:r>
            <a:rPr lang="nl-NL" sz="1400" b="1" dirty="0"/>
            <a:t>Veehandelaar</a:t>
          </a:r>
        </a:p>
      </dgm:t>
    </dgm:pt>
    <dgm:pt modelId="{CEE5FD7D-91B3-4B76-9E3C-5D017696D0CA}" type="parTrans" cxnId="{E189EF22-AAC7-4737-BA3E-E1C853589D56}">
      <dgm:prSet/>
      <dgm:spPr/>
      <dgm:t>
        <a:bodyPr/>
        <a:lstStyle/>
        <a:p>
          <a:endParaRPr lang="nl-NL"/>
        </a:p>
      </dgm:t>
    </dgm:pt>
    <dgm:pt modelId="{482B6453-A441-48CD-9D48-3686B854B894}" type="sibTrans" cxnId="{E189EF22-AAC7-4737-BA3E-E1C853589D56}">
      <dgm:prSet/>
      <dgm:spPr/>
      <dgm:t>
        <a:bodyPr/>
        <a:lstStyle/>
        <a:p>
          <a:endParaRPr lang="nl-NL"/>
        </a:p>
      </dgm:t>
    </dgm:pt>
    <dgm:pt modelId="{8A0B8294-0D04-415A-A476-88C96532029F}">
      <dgm:prSet phldrT="[Tekst]" custT="1"/>
      <dgm:spPr/>
      <dgm:t>
        <a:bodyPr/>
        <a:lstStyle/>
        <a:p>
          <a:r>
            <a:rPr lang="nl-NL" sz="1600" b="1" dirty="0"/>
            <a:t>Fokkerij-organisatie</a:t>
          </a:r>
        </a:p>
      </dgm:t>
    </dgm:pt>
    <dgm:pt modelId="{666C4A96-BF7D-46B8-B213-85BEDC0A2BCC}" type="parTrans" cxnId="{D0DD42BE-F25F-467B-876C-E1A28F1FC0FE}">
      <dgm:prSet/>
      <dgm:spPr/>
      <dgm:t>
        <a:bodyPr/>
        <a:lstStyle/>
        <a:p>
          <a:endParaRPr lang="nl-NL"/>
        </a:p>
      </dgm:t>
    </dgm:pt>
    <dgm:pt modelId="{D543012F-303E-4038-8AAD-81C88969D0F8}" type="sibTrans" cxnId="{D0DD42BE-F25F-467B-876C-E1A28F1FC0FE}">
      <dgm:prSet/>
      <dgm:spPr/>
      <dgm:t>
        <a:bodyPr/>
        <a:lstStyle/>
        <a:p>
          <a:endParaRPr lang="nl-NL"/>
        </a:p>
      </dgm:t>
    </dgm:pt>
    <dgm:pt modelId="{23F4D5AE-E3E6-4C31-ACB2-3EF1AA8BE3F2}">
      <dgm:prSet phldrT="[Tekst]" custT="1"/>
      <dgm:spPr/>
      <dgm:t>
        <a:bodyPr/>
        <a:lstStyle/>
        <a:p>
          <a:r>
            <a:rPr lang="nl-NL" sz="1400" b="1" dirty="0"/>
            <a:t>Dierenarts</a:t>
          </a:r>
        </a:p>
      </dgm:t>
    </dgm:pt>
    <dgm:pt modelId="{1C1E00C7-E3BF-48C5-8DDF-5AAA2F84CF61}" type="parTrans" cxnId="{70288769-F30C-491C-911B-945BA57B06A5}">
      <dgm:prSet/>
      <dgm:spPr/>
      <dgm:t>
        <a:bodyPr/>
        <a:lstStyle/>
        <a:p>
          <a:endParaRPr lang="nl-NL"/>
        </a:p>
      </dgm:t>
    </dgm:pt>
    <dgm:pt modelId="{B2BB21FD-72C7-4594-BF71-E3559BA82335}" type="sibTrans" cxnId="{70288769-F30C-491C-911B-945BA57B06A5}">
      <dgm:prSet/>
      <dgm:spPr/>
      <dgm:t>
        <a:bodyPr/>
        <a:lstStyle/>
        <a:p>
          <a:endParaRPr lang="nl-NL"/>
        </a:p>
      </dgm:t>
    </dgm:pt>
    <dgm:pt modelId="{B522CEC2-277B-457B-AFB2-3768DAAA335F}">
      <dgm:prSet phldrT="[Tekst]" custT="1"/>
      <dgm:spPr/>
      <dgm:t>
        <a:bodyPr/>
        <a:lstStyle/>
        <a:p>
          <a:r>
            <a:rPr lang="nl-NL" sz="1400" b="1" dirty="0" err="1"/>
            <a:t>Maat-schappelijke</a:t>
          </a:r>
          <a:r>
            <a:rPr lang="nl-NL" sz="1400" b="1" dirty="0"/>
            <a:t> organisaties</a:t>
          </a:r>
        </a:p>
      </dgm:t>
    </dgm:pt>
    <dgm:pt modelId="{7A8CBECA-C1ED-4E8A-81FE-0597CCD39584}" type="parTrans" cxnId="{706C257F-C81B-4D69-AE85-53EFACB4756D}">
      <dgm:prSet/>
      <dgm:spPr/>
      <dgm:t>
        <a:bodyPr/>
        <a:lstStyle/>
        <a:p>
          <a:endParaRPr lang="nl-NL"/>
        </a:p>
      </dgm:t>
    </dgm:pt>
    <dgm:pt modelId="{30CB3A97-C1DF-4293-88F0-C6807A52FF8E}" type="sibTrans" cxnId="{706C257F-C81B-4D69-AE85-53EFACB4756D}">
      <dgm:prSet/>
      <dgm:spPr/>
      <dgm:t>
        <a:bodyPr/>
        <a:lstStyle/>
        <a:p>
          <a:endParaRPr lang="nl-NL"/>
        </a:p>
      </dgm:t>
    </dgm:pt>
    <dgm:pt modelId="{422B4CF5-E91E-4653-8650-376AA918BBB9}">
      <dgm:prSet phldrT="[Tekst]" custT="1"/>
      <dgm:spPr/>
      <dgm:t>
        <a:bodyPr/>
        <a:lstStyle/>
        <a:p>
          <a:r>
            <a:rPr lang="nl-NL" sz="1600" b="1" dirty="0"/>
            <a:t>Overheid</a:t>
          </a:r>
        </a:p>
      </dgm:t>
    </dgm:pt>
    <dgm:pt modelId="{B154720F-87CC-4139-A73C-8B6A9E9D48F1}" type="parTrans" cxnId="{08A7B9BD-A1E5-4EFC-9BEC-36AC7EA47A32}">
      <dgm:prSet/>
      <dgm:spPr/>
      <dgm:t>
        <a:bodyPr/>
        <a:lstStyle/>
        <a:p>
          <a:endParaRPr lang="nl-NL"/>
        </a:p>
      </dgm:t>
    </dgm:pt>
    <dgm:pt modelId="{B07983C5-B5D4-47CA-A5BB-2A6CF4A12311}" type="sibTrans" cxnId="{08A7B9BD-A1E5-4EFC-9BEC-36AC7EA47A32}">
      <dgm:prSet/>
      <dgm:spPr/>
      <dgm:t>
        <a:bodyPr/>
        <a:lstStyle/>
        <a:p>
          <a:endParaRPr lang="nl-NL"/>
        </a:p>
      </dgm:t>
    </dgm:pt>
    <dgm:pt modelId="{E56D0580-8A86-4C30-B31F-9EDB4BA237D5}">
      <dgm:prSet phldrT="[Tekst]" custT="1"/>
      <dgm:spPr/>
      <dgm:t>
        <a:bodyPr/>
        <a:lstStyle/>
        <a:p>
          <a:r>
            <a:rPr lang="nl-NL" sz="1600" b="1" dirty="0"/>
            <a:t>Europa</a:t>
          </a:r>
        </a:p>
      </dgm:t>
    </dgm:pt>
    <dgm:pt modelId="{32BD3281-49E2-4FDE-8922-8EAE0314A006}" type="parTrans" cxnId="{DDE66E74-3B82-4F38-A41C-E503DC3FAC04}">
      <dgm:prSet/>
      <dgm:spPr/>
      <dgm:t>
        <a:bodyPr/>
        <a:lstStyle/>
        <a:p>
          <a:endParaRPr lang="nl-NL"/>
        </a:p>
      </dgm:t>
    </dgm:pt>
    <dgm:pt modelId="{5B88EC70-60A4-4652-8ADD-D352D86BCCA2}" type="sibTrans" cxnId="{DDE66E74-3B82-4F38-A41C-E503DC3FAC04}">
      <dgm:prSet/>
      <dgm:spPr/>
      <dgm:t>
        <a:bodyPr/>
        <a:lstStyle/>
        <a:p>
          <a:endParaRPr lang="nl-NL"/>
        </a:p>
      </dgm:t>
    </dgm:pt>
    <dgm:pt modelId="{21479D1A-9C3B-4DBB-9469-7EBE8811813E}">
      <dgm:prSet phldrT="[Tekst]" custT="1"/>
      <dgm:spPr/>
      <dgm:t>
        <a:bodyPr/>
        <a:lstStyle/>
        <a:p>
          <a:r>
            <a:rPr lang="nl-NL" sz="1600" b="1" dirty="0"/>
            <a:t>LTO</a:t>
          </a:r>
        </a:p>
      </dgm:t>
    </dgm:pt>
    <dgm:pt modelId="{191B5953-738E-4912-ADD4-8E8FCF858A6F}" type="parTrans" cxnId="{CA8818F5-9AC6-476B-B538-7AC9B861642E}">
      <dgm:prSet/>
      <dgm:spPr/>
      <dgm:t>
        <a:bodyPr/>
        <a:lstStyle/>
        <a:p>
          <a:endParaRPr lang="nl-NL"/>
        </a:p>
      </dgm:t>
    </dgm:pt>
    <dgm:pt modelId="{3D428386-CAFF-4F6D-8028-A81A4EC4F96D}" type="sibTrans" cxnId="{CA8818F5-9AC6-476B-B538-7AC9B861642E}">
      <dgm:prSet/>
      <dgm:spPr/>
      <dgm:t>
        <a:bodyPr/>
        <a:lstStyle/>
        <a:p>
          <a:endParaRPr lang="nl-NL"/>
        </a:p>
      </dgm:t>
    </dgm:pt>
    <dgm:pt modelId="{2137ACC2-D559-44A5-BD8E-E630024303F0}">
      <dgm:prSet phldrT="[Tekst]" custT="1"/>
      <dgm:spPr/>
      <dgm:t>
        <a:bodyPr/>
        <a:lstStyle/>
        <a:p>
          <a:r>
            <a:rPr lang="nl-NL" sz="1600" b="1" dirty="0"/>
            <a:t>GD</a:t>
          </a:r>
        </a:p>
      </dgm:t>
    </dgm:pt>
    <dgm:pt modelId="{2413F16E-19C4-4211-8291-F27F52571587}" type="parTrans" cxnId="{DB4381FF-2AD7-4E10-8218-4FFD70E4F498}">
      <dgm:prSet/>
      <dgm:spPr/>
      <dgm:t>
        <a:bodyPr/>
        <a:lstStyle/>
        <a:p>
          <a:endParaRPr lang="nl-NL"/>
        </a:p>
      </dgm:t>
    </dgm:pt>
    <dgm:pt modelId="{EB44DE69-47CE-4A03-A3E3-1494D95138A8}" type="sibTrans" cxnId="{DB4381FF-2AD7-4E10-8218-4FFD70E4F498}">
      <dgm:prSet/>
      <dgm:spPr/>
      <dgm:t>
        <a:bodyPr/>
        <a:lstStyle/>
        <a:p>
          <a:endParaRPr lang="nl-NL"/>
        </a:p>
      </dgm:t>
    </dgm:pt>
    <dgm:pt modelId="{822B1F75-EFD3-4829-9197-B9345726AA9D}" type="pres">
      <dgm:prSet presAssocID="{3BD7900D-58A4-44A5-9B74-CE8E5FD8D07C}" presName="composite" presStyleCnt="0">
        <dgm:presLayoutVars>
          <dgm:chMax val="1"/>
          <dgm:dir/>
          <dgm:resizeHandles val="exact"/>
        </dgm:presLayoutVars>
      </dgm:prSet>
      <dgm:spPr/>
    </dgm:pt>
    <dgm:pt modelId="{42E280BB-1814-4D89-A00E-2EDE9321742E}" type="pres">
      <dgm:prSet presAssocID="{3BD7900D-58A4-44A5-9B74-CE8E5FD8D07C}" presName="radial" presStyleCnt="0">
        <dgm:presLayoutVars>
          <dgm:animLvl val="ctr"/>
        </dgm:presLayoutVars>
      </dgm:prSet>
      <dgm:spPr/>
    </dgm:pt>
    <dgm:pt modelId="{D87BF7DA-AA15-4656-8835-0FC0833C95FD}" type="pres">
      <dgm:prSet presAssocID="{49F07927-BE27-4EA3-8A00-9E6CA3C647F3}" presName="centerShape" presStyleLbl="vennNode1" presStyleIdx="0" presStyleCnt="12" custLinFactNeighborX="-1189" custLinFactNeighborY="396"/>
      <dgm:spPr/>
    </dgm:pt>
    <dgm:pt modelId="{CEFD9439-6043-411B-8ACC-3CEE60B1FF2B}" type="pres">
      <dgm:prSet presAssocID="{A18616A1-6D6B-46F2-808D-147973D95544}" presName="node" presStyleLbl="vennNode1" presStyleIdx="1" presStyleCnt="12" custRadScaleRad="99320" custRadScaleInc="-7605">
        <dgm:presLayoutVars>
          <dgm:bulletEnabled val="1"/>
        </dgm:presLayoutVars>
      </dgm:prSet>
      <dgm:spPr/>
    </dgm:pt>
    <dgm:pt modelId="{BDA2CB82-C5B1-493E-9390-8F7E8CB656F0}" type="pres">
      <dgm:prSet presAssocID="{1EE34CB9-FB3D-4051-B109-70CEF029997F}" presName="node" presStyleLbl="vennNode1" presStyleIdx="2" presStyleCnt="12" custScaleX="115255" custScaleY="108437">
        <dgm:presLayoutVars>
          <dgm:bulletEnabled val="1"/>
        </dgm:presLayoutVars>
      </dgm:prSet>
      <dgm:spPr/>
    </dgm:pt>
    <dgm:pt modelId="{7247D89E-87CE-4038-B16E-680DE97B59A2}" type="pres">
      <dgm:prSet presAssocID="{148E8B9D-6CCB-4BD4-9B7F-44429A85B4AE}" presName="node" presStyleLbl="vennNode1" presStyleIdx="3" presStyleCnt="12" custScaleX="107373" custScaleY="112435">
        <dgm:presLayoutVars>
          <dgm:bulletEnabled val="1"/>
        </dgm:presLayoutVars>
      </dgm:prSet>
      <dgm:spPr/>
    </dgm:pt>
    <dgm:pt modelId="{9770BFFD-74FF-4486-88B0-FE4133E80BB0}" type="pres">
      <dgm:prSet presAssocID="{3976CD48-E8B9-476B-95AF-A54060C422A4}" presName="node" presStyleLbl="vennNode1" presStyleIdx="4" presStyleCnt="12" custScaleX="133035" custScaleY="106517" custRadScaleRad="98405" custRadScaleInc="2080">
        <dgm:presLayoutVars>
          <dgm:bulletEnabled val="1"/>
        </dgm:presLayoutVars>
      </dgm:prSet>
      <dgm:spPr/>
    </dgm:pt>
    <dgm:pt modelId="{1FB23B35-93E6-44EB-9269-16B8F7649322}" type="pres">
      <dgm:prSet presAssocID="{8A0B8294-0D04-415A-A476-88C96532029F}" presName="node" presStyleLbl="vennNode1" presStyleIdx="5" presStyleCnt="12" custScaleX="125654" custScaleY="102091">
        <dgm:presLayoutVars>
          <dgm:bulletEnabled val="1"/>
        </dgm:presLayoutVars>
      </dgm:prSet>
      <dgm:spPr/>
    </dgm:pt>
    <dgm:pt modelId="{B6ACCBC6-51F2-4051-AEEB-4D31221ABCED}" type="pres">
      <dgm:prSet presAssocID="{23F4D5AE-E3E6-4C31-ACB2-3EF1AA8BE3F2}" presName="node" presStyleLbl="vennNode1" presStyleIdx="6" presStyleCnt="12">
        <dgm:presLayoutVars>
          <dgm:bulletEnabled val="1"/>
        </dgm:presLayoutVars>
      </dgm:prSet>
      <dgm:spPr/>
    </dgm:pt>
    <dgm:pt modelId="{5292AE86-3F3F-4268-B40B-725F89CB239C}" type="pres">
      <dgm:prSet presAssocID="{B522CEC2-277B-457B-AFB2-3768DAAA335F}" presName="node" presStyleLbl="vennNode1" presStyleIdx="7" presStyleCnt="12" custScaleX="121265" custScaleY="115189">
        <dgm:presLayoutVars>
          <dgm:bulletEnabled val="1"/>
        </dgm:presLayoutVars>
      </dgm:prSet>
      <dgm:spPr/>
    </dgm:pt>
    <dgm:pt modelId="{AA62BBED-1E94-44EB-8EC9-EA574AFF2FDA}" type="pres">
      <dgm:prSet presAssocID="{422B4CF5-E91E-4653-8650-376AA918BBB9}" presName="node" presStyleLbl="vennNode1" presStyleIdx="8" presStyleCnt="12">
        <dgm:presLayoutVars>
          <dgm:bulletEnabled val="1"/>
        </dgm:presLayoutVars>
      </dgm:prSet>
      <dgm:spPr/>
    </dgm:pt>
    <dgm:pt modelId="{63111DE4-AB86-4989-B087-3FDC8AE8F8C4}" type="pres">
      <dgm:prSet presAssocID="{E56D0580-8A86-4C30-B31F-9EDB4BA237D5}" presName="node" presStyleLbl="vennNode1" presStyleIdx="9" presStyleCnt="12">
        <dgm:presLayoutVars>
          <dgm:bulletEnabled val="1"/>
        </dgm:presLayoutVars>
      </dgm:prSet>
      <dgm:spPr/>
    </dgm:pt>
    <dgm:pt modelId="{969500E7-DC29-4AF4-B529-C823B6A240CA}" type="pres">
      <dgm:prSet presAssocID="{21479D1A-9C3B-4DBB-9469-7EBE8811813E}" presName="node" presStyleLbl="vennNode1" presStyleIdx="10" presStyleCnt="12">
        <dgm:presLayoutVars>
          <dgm:bulletEnabled val="1"/>
        </dgm:presLayoutVars>
      </dgm:prSet>
      <dgm:spPr/>
    </dgm:pt>
    <dgm:pt modelId="{D80CF17D-15C3-408E-9B0D-346BB7E0F36E}" type="pres">
      <dgm:prSet presAssocID="{2137ACC2-D559-44A5-BD8E-E630024303F0}" presName="node" presStyleLbl="vennNode1" presStyleIdx="11" presStyleCnt="12">
        <dgm:presLayoutVars>
          <dgm:bulletEnabled val="1"/>
        </dgm:presLayoutVars>
      </dgm:prSet>
      <dgm:spPr/>
    </dgm:pt>
  </dgm:ptLst>
  <dgm:cxnLst>
    <dgm:cxn modelId="{E189EF22-AAC7-4737-BA3E-E1C853589D56}" srcId="{49F07927-BE27-4EA3-8A00-9E6CA3C647F3}" destId="{3976CD48-E8B9-476B-95AF-A54060C422A4}" srcOrd="3" destOrd="0" parTransId="{CEE5FD7D-91B3-4B76-9E3C-5D017696D0CA}" sibTransId="{482B6453-A441-48CD-9D48-3686B854B894}"/>
    <dgm:cxn modelId="{86462827-DB0A-4FD2-BB99-B8BCBC91823B}" type="presOf" srcId="{3976CD48-E8B9-476B-95AF-A54060C422A4}" destId="{9770BFFD-74FF-4486-88B0-FE4133E80BB0}" srcOrd="0" destOrd="0" presId="urn:microsoft.com/office/officeart/2005/8/layout/radial3"/>
    <dgm:cxn modelId="{8237AC31-308C-4C90-A37B-157B00F875D4}" type="presOf" srcId="{E56D0580-8A86-4C30-B31F-9EDB4BA237D5}" destId="{63111DE4-AB86-4989-B087-3FDC8AE8F8C4}" srcOrd="0" destOrd="0" presId="urn:microsoft.com/office/officeart/2005/8/layout/radial3"/>
    <dgm:cxn modelId="{63F20832-FB8D-4B4D-91CA-2C98E5B95F6A}" srcId="{3BD7900D-58A4-44A5-9B74-CE8E5FD8D07C}" destId="{49F07927-BE27-4EA3-8A00-9E6CA3C647F3}" srcOrd="0" destOrd="0" parTransId="{40FC5C90-DF46-4510-A730-C0050D8F01AC}" sibTransId="{B9C0E810-4A3F-43CC-916B-70360E6858A3}"/>
    <dgm:cxn modelId="{E388B05C-A03A-4887-B252-39A0FEC6FDCB}" type="presOf" srcId="{1EE34CB9-FB3D-4051-B109-70CEF029997F}" destId="{BDA2CB82-C5B1-493E-9390-8F7E8CB656F0}" srcOrd="0" destOrd="0" presId="urn:microsoft.com/office/officeart/2005/8/layout/radial3"/>
    <dgm:cxn modelId="{70288769-F30C-491C-911B-945BA57B06A5}" srcId="{49F07927-BE27-4EA3-8A00-9E6CA3C647F3}" destId="{23F4D5AE-E3E6-4C31-ACB2-3EF1AA8BE3F2}" srcOrd="5" destOrd="0" parTransId="{1C1E00C7-E3BF-48C5-8DDF-5AAA2F84CF61}" sibTransId="{B2BB21FD-72C7-4594-BF71-E3559BA82335}"/>
    <dgm:cxn modelId="{65009D6C-7AA9-4727-89CB-03B14F307DF7}" type="presOf" srcId="{148E8B9D-6CCB-4BD4-9B7F-44429A85B4AE}" destId="{7247D89E-87CE-4038-B16E-680DE97B59A2}" srcOrd="0" destOrd="0" presId="urn:microsoft.com/office/officeart/2005/8/layout/radial3"/>
    <dgm:cxn modelId="{C74F2951-60A0-4B5D-BA37-90FAAC410CD4}" type="presOf" srcId="{8A0B8294-0D04-415A-A476-88C96532029F}" destId="{1FB23B35-93E6-44EB-9269-16B8F7649322}" srcOrd="0" destOrd="0" presId="urn:microsoft.com/office/officeart/2005/8/layout/radial3"/>
    <dgm:cxn modelId="{DDE66E74-3B82-4F38-A41C-E503DC3FAC04}" srcId="{49F07927-BE27-4EA3-8A00-9E6CA3C647F3}" destId="{E56D0580-8A86-4C30-B31F-9EDB4BA237D5}" srcOrd="8" destOrd="0" parTransId="{32BD3281-49E2-4FDE-8922-8EAE0314A006}" sibTransId="{5B88EC70-60A4-4652-8ADD-D352D86BCCA2}"/>
    <dgm:cxn modelId="{00062F7E-B6C2-454D-99A0-F3C16993478E}" type="presOf" srcId="{49F07927-BE27-4EA3-8A00-9E6CA3C647F3}" destId="{D87BF7DA-AA15-4656-8835-0FC0833C95FD}" srcOrd="0" destOrd="0" presId="urn:microsoft.com/office/officeart/2005/8/layout/radial3"/>
    <dgm:cxn modelId="{706C257F-C81B-4D69-AE85-53EFACB4756D}" srcId="{49F07927-BE27-4EA3-8A00-9E6CA3C647F3}" destId="{B522CEC2-277B-457B-AFB2-3768DAAA335F}" srcOrd="6" destOrd="0" parTransId="{7A8CBECA-C1ED-4E8A-81FE-0597CCD39584}" sibTransId="{30CB3A97-C1DF-4293-88F0-C6807A52FF8E}"/>
    <dgm:cxn modelId="{0D03FD8E-8627-4D7F-B43B-861F5B70D016}" type="presOf" srcId="{23F4D5AE-E3E6-4C31-ACB2-3EF1AA8BE3F2}" destId="{B6ACCBC6-51F2-4051-AEEB-4D31221ABCED}" srcOrd="0" destOrd="0" presId="urn:microsoft.com/office/officeart/2005/8/layout/radial3"/>
    <dgm:cxn modelId="{66236DA3-5735-4416-908C-F4E573A9547E}" type="presOf" srcId="{21479D1A-9C3B-4DBB-9469-7EBE8811813E}" destId="{969500E7-DC29-4AF4-B529-C823B6A240CA}" srcOrd="0" destOrd="0" presId="urn:microsoft.com/office/officeart/2005/8/layout/radial3"/>
    <dgm:cxn modelId="{1D51D6AC-D53A-419E-940D-F3CE3AE7704C}" type="presOf" srcId="{422B4CF5-E91E-4653-8650-376AA918BBB9}" destId="{AA62BBED-1E94-44EB-8EC9-EA574AFF2FDA}" srcOrd="0" destOrd="0" presId="urn:microsoft.com/office/officeart/2005/8/layout/radial3"/>
    <dgm:cxn modelId="{35F4D6B2-FF17-4138-A5BE-6F4631B3F626}" srcId="{49F07927-BE27-4EA3-8A00-9E6CA3C647F3}" destId="{A18616A1-6D6B-46F2-808D-147973D95544}" srcOrd="0" destOrd="0" parTransId="{AE754B99-784F-4AB1-B916-141FA2C3F9D1}" sibTransId="{5F48F7E1-54E7-412A-A284-DB70722A0FE8}"/>
    <dgm:cxn modelId="{28E57CBA-0535-457F-B09E-E1FF82E211F0}" type="presOf" srcId="{B522CEC2-277B-457B-AFB2-3768DAAA335F}" destId="{5292AE86-3F3F-4268-B40B-725F89CB239C}" srcOrd="0" destOrd="0" presId="urn:microsoft.com/office/officeart/2005/8/layout/radial3"/>
    <dgm:cxn modelId="{08A7B9BD-A1E5-4EFC-9BEC-36AC7EA47A32}" srcId="{49F07927-BE27-4EA3-8A00-9E6CA3C647F3}" destId="{422B4CF5-E91E-4653-8650-376AA918BBB9}" srcOrd="7" destOrd="0" parTransId="{B154720F-87CC-4139-A73C-8B6A9E9D48F1}" sibTransId="{B07983C5-B5D4-47CA-A5BB-2A6CF4A12311}"/>
    <dgm:cxn modelId="{6F2030BE-CECD-4CFD-ABC1-4D4C8639620C}" type="presOf" srcId="{2137ACC2-D559-44A5-BD8E-E630024303F0}" destId="{D80CF17D-15C3-408E-9B0D-346BB7E0F36E}" srcOrd="0" destOrd="0" presId="urn:microsoft.com/office/officeart/2005/8/layout/radial3"/>
    <dgm:cxn modelId="{D0DD42BE-F25F-467B-876C-E1A28F1FC0FE}" srcId="{49F07927-BE27-4EA3-8A00-9E6CA3C647F3}" destId="{8A0B8294-0D04-415A-A476-88C96532029F}" srcOrd="4" destOrd="0" parTransId="{666C4A96-BF7D-46B8-B213-85BEDC0A2BCC}" sibTransId="{D543012F-303E-4038-8AAD-81C88969D0F8}"/>
    <dgm:cxn modelId="{6129ADDF-28C8-4D49-BE46-1BA959D74ECB}" type="presOf" srcId="{3BD7900D-58A4-44A5-9B74-CE8E5FD8D07C}" destId="{822B1F75-EFD3-4829-9197-B9345726AA9D}" srcOrd="0" destOrd="0" presId="urn:microsoft.com/office/officeart/2005/8/layout/radial3"/>
    <dgm:cxn modelId="{F21A5DE6-F0FF-4A0C-9BA4-8C89DE0ECDA5}" type="presOf" srcId="{A18616A1-6D6B-46F2-808D-147973D95544}" destId="{CEFD9439-6043-411B-8ACC-3CEE60B1FF2B}" srcOrd="0" destOrd="0" presId="urn:microsoft.com/office/officeart/2005/8/layout/radial3"/>
    <dgm:cxn modelId="{F8FF4EEB-2129-41E0-ABE4-72D73F85A476}" srcId="{49F07927-BE27-4EA3-8A00-9E6CA3C647F3}" destId="{1EE34CB9-FB3D-4051-B109-70CEF029997F}" srcOrd="1" destOrd="0" parTransId="{FC5FBFEA-B197-4A75-9D52-47B3BB57328C}" sibTransId="{E19CC1FC-5FF1-48F5-B137-899E6D4175FB}"/>
    <dgm:cxn modelId="{CA8818F5-9AC6-476B-B538-7AC9B861642E}" srcId="{49F07927-BE27-4EA3-8A00-9E6CA3C647F3}" destId="{21479D1A-9C3B-4DBB-9469-7EBE8811813E}" srcOrd="9" destOrd="0" parTransId="{191B5953-738E-4912-ADD4-8E8FCF858A6F}" sibTransId="{3D428386-CAFF-4F6D-8028-A81A4EC4F96D}"/>
    <dgm:cxn modelId="{69B254F5-9667-4929-A996-72864763C7BA}" srcId="{49F07927-BE27-4EA3-8A00-9E6CA3C647F3}" destId="{148E8B9D-6CCB-4BD4-9B7F-44429A85B4AE}" srcOrd="2" destOrd="0" parTransId="{185EBC1E-E856-4865-9DCB-5D4764CE2D7B}" sibTransId="{36253152-C780-4B6F-A71C-686AABACE186}"/>
    <dgm:cxn modelId="{DB4381FF-2AD7-4E10-8218-4FFD70E4F498}" srcId="{49F07927-BE27-4EA3-8A00-9E6CA3C647F3}" destId="{2137ACC2-D559-44A5-BD8E-E630024303F0}" srcOrd="10" destOrd="0" parTransId="{2413F16E-19C4-4211-8291-F27F52571587}" sibTransId="{EB44DE69-47CE-4A03-A3E3-1494D95138A8}"/>
    <dgm:cxn modelId="{0D5764DF-E2E3-4EA5-A75F-6E1BBFF4189B}" type="presParOf" srcId="{822B1F75-EFD3-4829-9197-B9345726AA9D}" destId="{42E280BB-1814-4D89-A00E-2EDE9321742E}" srcOrd="0" destOrd="0" presId="urn:microsoft.com/office/officeart/2005/8/layout/radial3"/>
    <dgm:cxn modelId="{72FE92C2-C3EC-4639-8FB7-A85A68A0A88C}" type="presParOf" srcId="{42E280BB-1814-4D89-A00E-2EDE9321742E}" destId="{D87BF7DA-AA15-4656-8835-0FC0833C95FD}" srcOrd="0" destOrd="0" presId="urn:microsoft.com/office/officeart/2005/8/layout/radial3"/>
    <dgm:cxn modelId="{A045A99D-70B5-41F0-8D4C-5BC7E99E7FB9}" type="presParOf" srcId="{42E280BB-1814-4D89-A00E-2EDE9321742E}" destId="{CEFD9439-6043-411B-8ACC-3CEE60B1FF2B}" srcOrd="1" destOrd="0" presId="urn:microsoft.com/office/officeart/2005/8/layout/radial3"/>
    <dgm:cxn modelId="{6DB75285-6994-4C40-A849-EC2F58809C73}" type="presParOf" srcId="{42E280BB-1814-4D89-A00E-2EDE9321742E}" destId="{BDA2CB82-C5B1-493E-9390-8F7E8CB656F0}" srcOrd="2" destOrd="0" presId="urn:microsoft.com/office/officeart/2005/8/layout/radial3"/>
    <dgm:cxn modelId="{07DD2422-6C0D-47B3-BB9A-3DF65A6018A8}" type="presParOf" srcId="{42E280BB-1814-4D89-A00E-2EDE9321742E}" destId="{7247D89E-87CE-4038-B16E-680DE97B59A2}" srcOrd="3" destOrd="0" presId="urn:microsoft.com/office/officeart/2005/8/layout/radial3"/>
    <dgm:cxn modelId="{8A696699-4BD1-4881-BF91-B5500D3A047C}" type="presParOf" srcId="{42E280BB-1814-4D89-A00E-2EDE9321742E}" destId="{9770BFFD-74FF-4486-88B0-FE4133E80BB0}" srcOrd="4" destOrd="0" presId="urn:microsoft.com/office/officeart/2005/8/layout/radial3"/>
    <dgm:cxn modelId="{D19C039F-2D88-4122-9029-64293CFBA08D}" type="presParOf" srcId="{42E280BB-1814-4D89-A00E-2EDE9321742E}" destId="{1FB23B35-93E6-44EB-9269-16B8F7649322}" srcOrd="5" destOrd="0" presId="urn:microsoft.com/office/officeart/2005/8/layout/radial3"/>
    <dgm:cxn modelId="{7FC67B36-852E-4436-9265-D6418678A261}" type="presParOf" srcId="{42E280BB-1814-4D89-A00E-2EDE9321742E}" destId="{B6ACCBC6-51F2-4051-AEEB-4D31221ABCED}" srcOrd="6" destOrd="0" presId="urn:microsoft.com/office/officeart/2005/8/layout/radial3"/>
    <dgm:cxn modelId="{8089F115-3041-41CC-976F-8731C5F885C7}" type="presParOf" srcId="{42E280BB-1814-4D89-A00E-2EDE9321742E}" destId="{5292AE86-3F3F-4268-B40B-725F89CB239C}" srcOrd="7" destOrd="0" presId="urn:microsoft.com/office/officeart/2005/8/layout/radial3"/>
    <dgm:cxn modelId="{9208EE95-4EA1-4E43-A097-C415EAC8F050}" type="presParOf" srcId="{42E280BB-1814-4D89-A00E-2EDE9321742E}" destId="{AA62BBED-1E94-44EB-8EC9-EA574AFF2FDA}" srcOrd="8" destOrd="0" presId="urn:microsoft.com/office/officeart/2005/8/layout/radial3"/>
    <dgm:cxn modelId="{DC660979-5801-4D88-85A0-66D50E6E20A4}" type="presParOf" srcId="{42E280BB-1814-4D89-A00E-2EDE9321742E}" destId="{63111DE4-AB86-4989-B087-3FDC8AE8F8C4}" srcOrd="9" destOrd="0" presId="urn:microsoft.com/office/officeart/2005/8/layout/radial3"/>
    <dgm:cxn modelId="{C2ACAD42-8824-44CD-A602-0F65CEE81949}" type="presParOf" srcId="{42E280BB-1814-4D89-A00E-2EDE9321742E}" destId="{969500E7-DC29-4AF4-B529-C823B6A240CA}" srcOrd="10" destOrd="0" presId="urn:microsoft.com/office/officeart/2005/8/layout/radial3"/>
    <dgm:cxn modelId="{346BEEC3-3776-4F04-B1DF-EC7AECF6A7FF}" type="presParOf" srcId="{42E280BB-1814-4D89-A00E-2EDE9321742E}" destId="{D80CF17D-15C3-408E-9B0D-346BB7E0F36E}"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7504D-E50F-4383-85A7-06B53A3B66D7}">
      <dsp:nvSpPr>
        <dsp:cNvPr id="0" name=""/>
        <dsp:cNvSpPr/>
      </dsp:nvSpPr>
      <dsp:spPr>
        <a:xfrm>
          <a:off x="0" y="36934"/>
          <a:ext cx="3037581" cy="18225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Ontstaan sector</a:t>
          </a:r>
        </a:p>
      </dsp:txBody>
      <dsp:txXfrm>
        <a:off x="0" y="36934"/>
        <a:ext cx="3037581" cy="1822549"/>
      </dsp:txXfrm>
    </dsp:sp>
    <dsp:sp modelId="{1B3A08BD-9C14-4293-9234-D456D632EA4E}">
      <dsp:nvSpPr>
        <dsp:cNvPr id="0" name=""/>
        <dsp:cNvSpPr/>
      </dsp:nvSpPr>
      <dsp:spPr>
        <a:xfrm>
          <a:off x="3341340" y="36934"/>
          <a:ext cx="3037581" cy="18225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Opbouw sector</a:t>
          </a:r>
        </a:p>
      </dsp:txBody>
      <dsp:txXfrm>
        <a:off x="3341340" y="36934"/>
        <a:ext cx="3037581" cy="1822549"/>
      </dsp:txXfrm>
    </dsp:sp>
    <dsp:sp modelId="{A141DD1C-2EF5-40C9-90C5-69EEE123565F}">
      <dsp:nvSpPr>
        <dsp:cNvPr id="0" name=""/>
        <dsp:cNvSpPr/>
      </dsp:nvSpPr>
      <dsp:spPr>
        <a:xfrm>
          <a:off x="6530922" y="63379"/>
          <a:ext cx="3037581" cy="182254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Verschil GD en LHD</a:t>
          </a:r>
        </a:p>
      </dsp:txBody>
      <dsp:txXfrm>
        <a:off x="6530922" y="63379"/>
        <a:ext cx="3037581" cy="1822549"/>
      </dsp:txXfrm>
    </dsp:sp>
    <dsp:sp modelId="{A1BB65CF-BAFA-4857-BD25-5194CFA744C4}">
      <dsp:nvSpPr>
        <dsp:cNvPr id="0" name=""/>
        <dsp:cNvSpPr/>
      </dsp:nvSpPr>
      <dsp:spPr>
        <a:xfrm>
          <a:off x="0" y="2163241"/>
          <a:ext cx="3037581" cy="182254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De LHD praktijk</a:t>
          </a:r>
        </a:p>
      </dsp:txBody>
      <dsp:txXfrm>
        <a:off x="0" y="2163241"/>
        <a:ext cx="3037581" cy="1822549"/>
      </dsp:txXfrm>
    </dsp:sp>
    <dsp:sp modelId="{030D9FA4-EAB9-4216-BED1-62DD435DF8D8}">
      <dsp:nvSpPr>
        <dsp:cNvPr id="0" name=""/>
        <dsp:cNvSpPr/>
      </dsp:nvSpPr>
      <dsp:spPr>
        <a:xfrm>
          <a:off x="3341340" y="2163241"/>
          <a:ext cx="3037581" cy="182254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Medicijnen en materialen</a:t>
          </a:r>
        </a:p>
      </dsp:txBody>
      <dsp:txXfrm>
        <a:off x="3341340" y="2163241"/>
        <a:ext cx="3037581" cy="1822549"/>
      </dsp:txXfrm>
    </dsp:sp>
    <dsp:sp modelId="{1401B0F0-3014-4991-AC39-1C7B548DB6A6}">
      <dsp:nvSpPr>
        <dsp:cNvPr id="0" name=""/>
        <dsp:cNvSpPr/>
      </dsp:nvSpPr>
      <dsp:spPr>
        <a:xfrm>
          <a:off x="6682680" y="2163241"/>
          <a:ext cx="3037581" cy="18225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Wetgeving </a:t>
          </a:r>
        </a:p>
      </dsp:txBody>
      <dsp:txXfrm>
        <a:off x="6682680" y="2163241"/>
        <a:ext cx="3037581" cy="182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F7DA-AA15-4656-8835-0FC0833C95FD}">
      <dsp:nvSpPr>
        <dsp:cNvPr id="0" name=""/>
        <dsp:cNvSpPr/>
      </dsp:nvSpPr>
      <dsp:spPr>
        <a:xfrm>
          <a:off x="3019415" y="1197821"/>
          <a:ext cx="2635629" cy="2635629"/>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Veehouderijbedrijf</a:t>
          </a:r>
        </a:p>
      </dsp:txBody>
      <dsp:txXfrm>
        <a:off x="3405394" y="1583800"/>
        <a:ext cx="1863671" cy="1863671"/>
      </dsp:txXfrm>
    </dsp:sp>
    <dsp:sp modelId="{CEFD9439-6043-411B-8ACC-3CEE60B1FF2B}">
      <dsp:nvSpPr>
        <dsp:cNvPr id="0" name=""/>
        <dsp:cNvSpPr/>
      </dsp:nvSpPr>
      <dsp:spPr>
        <a:xfrm>
          <a:off x="3642093" y="-15889"/>
          <a:ext cx="1317814" cy="1317814"/>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Afnemer</a:t>
          </a:r>
        </a:p>
      </dsp:txBody>
      <dsp:txXfrm>
        <a:off x="3835082" y="177100"/>
        <a:ext cx="931836" cy="931836"/>
      </dsp:txXfrm>
    </dsp:sp>
    <dsp:sp modelId="{BDA2CB82-C5B1-493E-9390-8F7E8CB656F0}">
      <dsp:nvSpPr>
        <dsp:cNvPr id="0" name=""/>
        <dsp:cNvSpPr/>
      </dsp:nvSpPr>
      <dsp:spPr>
        <a:xfrm>
          <a:off x="4634558" y="211249"/>
          <a:ext cx="1518847" cy="1428998"/>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a:t>Consument </a:t>
          </a:r>
        </a:p>
      </dsp:txBody>
      <dsp:txXfrm>
        <a:off x="4856988" y="420521"/>
        <a:ext cx="1073987" cy="1010454"/>
      </dsp:txXfrm>
    </dsp:sp>
    <dsp:sp modelId="{7247D89E-87CE-4038-B16E-680DE97B59A2}">
      <dsp:nvSpPr>
        <dsp:cNvPr id="0" name=""/>
        <dsp:cNvSpPr/>
      </dsp:nvSpPr>
      <dsp:spPr>
        <a:xfrm>
          <a:off x="5377346" y="982193"/>
          <a:ext cx="1414977" cy="1481685"/>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a:t>Veevoer-leverancier</a:t>
          </a:r>
        </a:p>
      </dsp:txBody>
      <dsp:txXfrm>
        <a:off x="5584565" y="1199181"/>
        <a:ext cx="1000539" cy="1047709"/>
      </dsp:txXfrm>
    </dsp:sp>
    <dsp:sp modelId="{9770BFFD-74FF-4486-88B0-FE4133E80BB0}">
      <dsp:nvSpPr>
        <dsp:cNvPr id="0" name=""/>
        <dsp:cNvSpPr/>
      </dsp:nvSpPr>
      <dsp:spPr>
        <a:xfrm>
          <a:off x="5325591" y="2082809"/>
          <a:ext cx="1753154" cy="1403696"/>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a:t>Veehandelaar</a:t>
          </a:r>
        </a:p>
      </dsp:txBody>
      <dsp:txXfrm>
        <a:off x="5582334" y="2288376"/>
        <a:ext cx="1239668" cy="992562"/>
      </dsp:txXfrm>
    </dsp:sp>
    <dsp:sp modelId="{1FB23B35-93E6-44EB-9269-16B8F7649322}">
      <dsp:nvSpPr>
        <dsp:cNvPr id="0" name=""/>
        <dsp:cNvSpPr/>
      </dsp:nvSpPr>
      <dsp:spPr>
        <a:xfrm>
          <a:off x="4968781" y="3054201"/>
          <a:ext cx="1655886" cy="134537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Fokkerij-organisatie</a:t>
          </a:r>
        </a:p>
      </dsp:txBody>
      <dsp:txXfrm>
        <a:off x="5211280" y="3251226"/>
        <a:ext cx="1170888" cy="951320"/>
      </dsp:txXfrm>
    </dsp:sp>
    <dsp:sp modelId="{B6ACCBC6-51F2-4051-AEEB-4D31221ABCED}">
      <dsp:nvSpPr>
        <dsp:cNvPr id="0" name=""/>
        <dsp:cNvSpPr/>
      </dsp:nvSpPr>
      <dsp:spPr>
        <a:xfrm>
          <a:off x="4250326" y="3638334"/>
          <a:ext cx="1317814" cy="1317814"/>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a:t>Dierenarts</a:t>
          </a:r>
        </a:p>
      </dsp:txBody>
      <dsp:txXfrm>
        <a:off x="4443315" y="3831323"/>
        <a:ext cx="931836" cy="931836"/>
      </dsp:txXfrm>
    </dsp:sp>
    <dsp:sp modelId="{5292AE86-3F3F-4268-B40B-725F89CB239C}">
      <dsp:nvSpPr>
        <dsp:cNvPr id="0" name=""/>
        <dsp:cNvSpPr/>
      </dsp:nvSpPr>
      <dsp:spPr>
        <a:xfrm>
          <a:off x="3055248" y="3538253"/>
          <a:ext cx="1598048" cy="1517977"/>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err="1"/>
            <a:t>Maat-schappelijke</a:t>
          </a:r>
          <a:r>
            <a:rPr lang="nl-NL" sz="1400" b="1" kern="1200" dirty="0"/>
            <a:t> organisaties</a:t>
          </a:r>
        </a:p>
      </dsp:txBody>
      <dsp:txXfrm>
        <a:off x="3289277" y="3760556"/>
        <a:ext cx="1129990" cy="1073371"/>
      </dsp:txXfrm>
    </dsp:sp>
    <dsp:sp modelId="{AA62BBED-1E94-44EB-8EC9-EA574AFF2FDA}">
      <dsp:nvSpPr>
        <dsp:cNvPr id="0" name=""/>
        <dsp:cNvSpPr/>
      </dsp:nvSpPr>
      <dsp:spPr>
        <a:xfrm>
          <a:off x="2307874" y="3067979"/>
          <a:ext cx="1317814" cy="1317814"/>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Overheid</a:t>
          </a:r>
        </a:p>
      </dsp:txBody>
      <dsp:txXfrm>
        <a:off x="2500863" y="3260968"/>
        <a:ext cx="931836" cy="931836"/>
      </dsp:txXfrm>
    </dsp:sp>
    <dsp:sp modelId="{63111DE4-AB86-4989-B087-3FDC8AE8F8C4}">
      <dsp:nvSpPr>
        <dsp:cNvPr id="0" name=""/>
        <dsp:cNvSpPr/>
      </dsp:nvSpPr>
      <dsp:spPr>
        <a:xfrm>
          <a:off x="1869627" y="2108352"/>
          <a:ext cx="1317814" cy="1317814"/>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Europa</a:t>
          </a:r>
        </a:p>
      </dsp:txBody>
      <dsp:txXfrm>
        <a:off x="2062616" y="2301341"/>
        <a:ext cx="931836" cy="931836"/>
      </dsp:txXfrm>
    </dsp:sp>
    <dsp:sp modelId="{969500E7-DC29-4AF4-B529-C823B6A240CA}">
      <dsp:nvSpPr>
        <dsp:cNvPr id="0" name=""/>
        <dsp:cNvSpPr/>
      </dsp:nvSpPr>
      <dsp:spPr>
        <a:xfrm>
          <a:off x="2019764" y="1064128"/>
          <a:ext cx="1317814" cy="1317814"/>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LTO</a:t>
          </a:r>
        </a:p>
      </dsp:txBody>
      <dsp:txXfrm>
        <a:off x="2212753" y="1257117"/>
        <a:ext cx="931836" cy="931836"/>
      </dsp:txXfrm>
    </dsp:sp>
    <dsp:sp modelId="{D80CF17D-15C3-408E-9B0D-346BB7E0F36E}">
      <dsp:nvSpPr>
        <dsp:cNvPr id="0" name=""/>
        <dsp:cNvSpPr/>
      </dsp:nvSpPr>
      <dsp:spPr>
        <a:xfrm>
          <a:off x="2710617" y="266841"/>
          <a:ext cx="1317814" cy="1317814"/>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t>GD</a:t>
          </a:r>
        </a:p>
      </dsp:txBody>
      <dsp:txXfrm>
        <a:off x="2903606" y="459830"/>
        <a:ext cx="931836" cy="9318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0564B-E425-4202-9E21-D25232086AAA}" type="datetimeFigureOut">
              <a:rPr lang="nl-NL" smtClean="0"/>
              <a:t>17-11-2022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EFA0F-23AF-433D-B6D4-EAA47608C23D}" type="slidenum">
              <a:rPr lang="nl-NL" smtClean="0"/>
              <a:t>‹nr.›</a:t>
            </a:fld>
            <a:endParaRPr lang="nl-NL"/>
          </a:p>
        </p:txBody>
      </p:sp>
    </p:spTree>
    <p:extLst>
      <p:ext uri="{BB962C8B-B14F-4D97-AF65-F5344CB8AC3E}">
        <p14:creationId xmlns:p14="http://schemas.microsoft.com/office/powerpoint/2010/main" val="25733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Interviewen van elkaar – elkaar</a:t>
            </a:r>
            <a:r>
              <a:rPr lang="nl-NL" baseline="0" dirty="0"/>
              <a:t> voorstellen</a:t>
            </a:r>
            <a:endParaRPr lang="nl-NL" dirty="0"/>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4</a:t>
            </a:fld>
            <a:endParaRPr lang="nl-NL"/>
          </a:p>
        </p:txBody>
      </p:sp>
    </p:spTree>
    <p:extLst>
      <p:ext uri="{BB962C8B-B14F-4D97-AF65-F5344CB8AC3E}">
        <p14:creationId xmlns:p14="http://schemas.microsoft.com/office/powerpoint/2010/main" val="151813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Brainstormen</a:t>
            </a:r>
            <a:r>
              <a:rPr lang="nl-NL" baseline="0" dirty="0"/>
              <a:t> met de klas</a:t>
            </a:r>
            <a:endParaRPr lang="nl-NL" dirty="0"/>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22</a:t>
            </a:fld>
            <a:endParaRPr lang="nl-NL"/>
          </a:p>
        </p:txBody>
      </p:sp>
    </p:spTree>
    <p:extLst>
      <p:ext uri="{BB962C8B-B14F-4D97-AF65-F5344CB8AC3E}">
        <p14:creationId xmlns:p14="http://schemas.microsoft.com/office/powerpoint/2010/main" val="3240204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Vast nog veel meer</a:t>
            </a:r>
            <a:r>
              <a:rPr lang="nl-NL" baseline="0" dirty="0"/>
              <a:t> antwoorden mogelijk.</a:t>
            </a:r>
          </a:p>
          <a:p>
            <a:endParaRPr lang="nl-NL" baseline="0" dirty="0"/>
          </a:p>
          <a:p>
            <a:r>
              <a:rPr lang="nl-NL" baseline="0" dirty="0"/>
              <a:t>We gaan nu verder naar het ontstaan en de opbouw van de sector en komen daarbij langs allerlei betrokken organisaties. Daarmee hoop ik dat jullie een beeld krijgen van de complexiteit van de sector. Het is echt iets anders dan een individu die een kat houdt.</a:t>
            </a:r>
            <a:endParaRPr lang="nl-NL" dirty="0"/>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23</a:t>
            </a:fld>
            <a:endParaRPr lang="nl-NL"/>
          </a:p>
        </p:txBody>
      </p:sp>
    </p:spTree>
    <p:extLst>
      <p:ext uri="{BB962C8B-B14F-4D97-AF65-F5344CB8AC3E}">
        <p14:creationId xmlns:p14="http://schemas.microsoft.com/office/powerpoint/2010/main" val="320438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65ED6EC7-2B1E-4220-A5CA-C3C6300A1718}" type="slidenum">
              <a:rPr lang="nl-NL" smtClean="0"/>
              <a:t>25</a:t>
            </a:fld>
            <a:endParaRPr lang="nl-NL"/>
          </a:p>
        </p:txBody>
      </p:sp>
    </p:spTree>
    <p:extLst>
      <p:ext uri="{BB962C8B-B14F-4D97-AF65-F5344CB8AC3E}">
        <p14:creationId xmlns:p14="http://schemas.microsoft.com/office/powerpoint/2010/main" val="289141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Veeehouder</a:t>
            </a:r>
            <a:r>
              <a:rPr lang="nl-NL" dirty="0"/>
              <a:t> is vaak niet bewust op de hoogte van alle</a:t>
            </a:r>
            <a:r>
              <a:rPr lang="nl-NL" baseline="0" dirty="0"/>
              <a:t> mogelijke therapieën die in het bedrijjfsbehandelplan staan</a:t>
            </a:r>
          </a:p>
          <a:p>
            <a:r>
              <a:rPr lang="nl-NL" baseline="0" dirty="0"/>
              <a:t>Eerste keus medicijnen vermeld op het bbp mogen worden mee gegeven voor maximaal 15% van de koppel te kunnen behandelen.</a:t>
            </a:r>
          </a:p>
          <a:p>
            <a:r>
              <a:rPr lang="nl-NL" baseline="0" dirty="0"/>
              <a:t>Tweede keus niet meegeven zonder overleg met </a:t>
            </a:r>
            <a:r>
              <a:rPr lang="nl-NL" baseline="0" dirty="0" err="1"/>
              <a:t>d.a</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B3C8C738-3D8B-43AD-A821-EF8EA1BFB0FA}" type="slidenum">
              <a:rPr lang="nl-NL" smtClean="0"/>
              <a:t>29</a:t>
            </a:fld>
            <a:endParaRPr lang="nl-NL"/>
          </a:p>
        </p:txBody>
      </p:sp>
    </p:spTree>
    <p:extLst>
      <p:ext uri="{BB962C8B-B14F-4D97-AF65-F5344CB8AC3E}">
        <p14:creationId xmlns:p14="http://schemas.microsoft.com/office/powerpoint/2010/main" val="176135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Zinvolle vraag: leeft het kalf nog? </a:t>
            </a:r>
          </a:p>
          <a:p>
            <a:r>
              <a:rPr lang="nl-NL" dirty="0"/>
              <a:t>Ziek dier: sinds wanneer? Stabiel of verergerend?</a:t>
            </a:r>
          </a:p>
          <a:p>
            <a:r>
              <a:rPr lang="nl-NL" dirty="0"/>
              <a:t>Bloedingen: tegendruk geven,</a:t>
            </a:r>
            <a:r>
              <a:rPr lang="nl-NL" baseline="0" dirty="0"/>
              <a:t> afbinden, wasknijper, </a:t>
            </a:r>
            <a:r>
              <a:rPr lang="nl-NL" baseline="0" dirty="0" err="1"/>
              <a:t>compres</a:t>
            </a:r>
            <a:r>
              <a:rPr lang="nl-NL" baseline="0" dirty="0"/>
              <a:t>.</a:t>
            </a:r>
          </a:p>
          <a:p>
            <a:endParaRPr lang="nl-NL" baseline="0" dirty="0"/>
          </a:p>
          <a:p>
            <a:r>
              <a:rPr lang="nl-NL" baseline="0" dirty="0"/>
              <a:t>Evt. opdracht spoed maken</a:t>
            </a:r>
            <a:endParaRPr lang="nl-NL" dirty="0"/>
          </a:p>
        </p:txBody>
      </p:sp>
      <p:sp>
        <p:nvSpPr>
          <p:cNvPr id="4" name="Tijdelijke aanduiding voor dianummer 3"/>
          <p:cNvSpPr>
            <a:spLocks noGrp="1"/>
          </p:cNvSpPr>
          <p:nvPr>
            <p:ph type="sldNum" sz="quarter" idx="10"/>
          </p:nvPr>
        </p:nvSpPr>
        <p:spPr/>
        <p:txBody>
          <a:bodyPr/>
          <a:lstStyle/>
          <a:p>
            <a:fld id="{B3C8C738-3D8B-43AD-A821-EF8EA1BFB0FA}" type="slidenum">
              <a:rPr lang="nl-NL" smtClean="0"/>
              <a:t>31</a:t>
            </a:fld>
            <a:endParaRPr lang="nl-NL"/>
          </a:p>
        </p:txBody>
      </p:sp>
    </p:spTree>
    <p:extLst>
      <p:ext uri="{BB962C8B-B14F-4D97-AF65-F5344CB8AC3E}">
        <p14:creationId xmlns:p14="http://schemas.microsoft.com/office/powerpoint/2010/main" val="22280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 wikiwijs bekijken</a:t>
            </a:r>
          </a:p>
        </p:txBody>
      </p:sp>
      <p:sp>
        <p:nvSpPr>
          <p:cNvPr id="4" name="Tijdelijke aanduiding voor dianummer 3"/>
          <p:cNvSpPr>
            <a:spLocks noGrp="1"/>
          </p:cNvSpPr>
          <p:nvPr>
            <p:ph type="sldNum" sz="quarter" idx="10"/>
          </p:nvPr>
        </p:nvSpPr>
        <p:spPr/>
        <p:txBody>
          <a:bodyPr/>
          <a:lstStyle/>
          <a:p>
            <a:fld id="{65ED6EC7-2B1E-4220-A5CA-C3C6300A1718}" type="slidenum">
              <a:rPr lang="nl-NL" smtClean="0"/>
              <a:t>9</a:t>
            </a:fld>
            <a:endParaRPr lang="nl-NL"/>
          </a:p>
        </p:txBody>
      </p:sp>
    </p:spTree>
    <p:extLst>
      <p:ext uri="{BB962C8B-B14F-4D97-AF65-F5344CB8AC3E}">
        <p14:creationId xmlns:p14="http://schemas.microsoft.com/office/powerpoint/2010/main" val="285528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eerste twee lessen besteden we aan de introductie.</a:t>
            </a:r>
            <a:r>
              <a:rPr lang="nl-NL" baseline="0" dirty="0"/>
              <a:t> Op die manier je allerlei kanten van de landbouwhuisdieren kennen, voordat we dieper op alle sectoren in gaan. </a:t>
            </a:r>
            <a:endParaRPr lang="nl-NL" dirty="0"/>
          </a:p>
        </p:txBody>
      </p:sp>
      <p:sp>
        <p:nvSpPr>
          <p:cNvPr id="4" name="Tijdelijke aanduiding voor dianummer 3"/>
          <p:cNvSpPr>
            <a:spLocks noGrp="1"/>
          </p:cNvSpPr>
          <p:nvPr>
            <p:ph type="sldNum" sz="quarter" idx="10"/>
          </p:nvPr>
        </p:nvSpPr>
        <p:spPr/>
        <p:txBody>
          <a:bodyPr/>
          <a:lstStyle/>
          <a:p>
            <a:fld id="{65ED6EC7-2B1E-4220-A5CA-C3C6300A1718}" type="slidenum">
              <a:rPr lang="nl-NL" smtClean="0"/>
              <a:t>10</a:t>
            </a:fld>
            <a:endParaRPr lang="nl-NL"/>
          </a:p>
        </p:txBody>
      </p:sp>
    </p:spTree>
    <p:extLst>
      <p:ext uri="{BB962C8B-B14F-4D97-AF65-F5344CB8AC3E}">
        <p14:creationId xmlns:p14="http://schemas.microsoft.com/office/powerpoint/2010/main" val="193074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 zijn er nog kamelen,</a:t>
            </a:r>
            <a:r>
              <a:rPr lang="nl-NL" baseline="0" dirty="0"/>
              <a:t> herten, struisvogels.. Allemaal erg kleinschalig.</a:t>
            </a:r>
          </a:p>
          <a:p>
            <a:endParaRPr lang="nl-NL" baseline="0" dirty="0"/>
          </a:p>
          <a:p>
            <a:r>
              <a:rPr lang="nl-NL" baseline="0" dirty="0"/>
              <a:t>pelsdieren in Nederland: nerts, konijn, vos, chinchilla</a:t>
            </a:r>
            <a:endParaRPr lang="nl-NL" dirty="0"/>
          </a:p>
        </p:txBody>
      </p:sp>
      <p:sp>
        <p:nvSpPr>
          <p:cNvPr id="4" name="Tijdelijke aanduiding voor dianummer 3"/>
          <p:cNvSpPr>
            <a:spLocks noGrp="1"/>
          </p:cNvSpPr>
          <p:nvPr>
            <p:ph type="sldNum" sz="quarter" idx="10"/>
          </p:nvPr>
        </p:nvSpPr>
        <p:spPr/>
        <p:txBody>
          <a:bodyPr/>
          <a:lstStyle/>
          <a:p>
            <a:fld id="{6968F06B-1F24-4797-A36E-044A16EDFB9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5737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opdracht</a:t>
            </a:r>
            <a:r>
              <a:rPr lang="nl-NL" baseline="0" dirty="0"/>
              <a:t> 1</a:t>
            </a:r>
            <a:endParaRPr lang="nl-NL" dirty="0"/>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13</a:t>
            </a:fld>
            <a:endParaRPr lang="nl-NL"/>
          </a:p>
        </p:txBody>
      </p:sp>
    </p:spTree>
    <p:extLst>
      <p:ext uri="{BB962C8B-B14F-4D97-AF65-F5344CB8AC3E}">
        <p14:creationId xmlns:p14="http://schemas.microsoft.com/office/powerpoint/2010/main" val="401597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doen we dit? Inzicht</a:t>
            </a:r>
            <a:r>
              <a:rPr lang="nl-NL" baseline="0" dirty="0"/>
              <a:t> krijgen in de sector. Waar krijgen veehouders allemaal mee te maken?</a:t>
            </a:r>
            <a:endParaRPr lang="nl-NL" dirty="0"/>
          </a:p>
        </p:txBody>
      </p:sp>
      <p:sp>
        <p:nvSpPr>
          <p:cNvPr id="4" name="Tijdelijke aanduiding voor dianummer 3"/>
          <p:cNvSpPr>
            <a:spLocks noGrp="1"/>
          </p:cNvSpPr>
          <p:nvPr>
            <p:ph type="sldNum" sz="quarter" idx="10"/>
          </p:nvPr>
        </p:nvSpPr>
        <p:spPr/>
        <p:txBody>
          <a:bodyPr/>
          <a:lstStyle/>
          <a:p>
            <a:fld id="{65ED6EC7-2B1E-4220-A5CA-C3C6300A1718}" type="slidenum">
              <a:rPr lang="nl-NL" smtClean="0"/>
              <a:t>16</a:t>
            </a:fld>
            <a:endParaRPr lang="nl-NL"/>
          </a:p>
        </p:txBody>
      </p:sp>
    </p:spTree>
    <p:extLst>
      <p:ext uri="{BB962C8B-B14F-4D97-AF65-F5344CB8AC3E}">
        <p14:creationId xmlns:p14="http://schemas.microsoft.com/office/powerpoint/2010/main" val="327849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Brainstorm</a:t>
            </a:r>
            <a:r>
              <a:rPr lang="nl-NL" baseline="0" dirty="0"/>
              <a:t> met de klas: welke partijen hebben allemaal invloed op een veehouderijbedrijf, bijv. met regels, eisen, wensen, toelevering, afname etc.</a:t>
            </a:r>
            <a:endParaRPr lang="nl-NL" dirty="0"/>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18</a:t>
            </a:fld>
            <a:endParaRPr lang="nl-NL"/>
          </a:p>
        </p:txBody>
      </p:sp>
    </p:spTree>
    <p:extLst>
      <p:ext uri="{BB962C8B-B14F-4D97-AF65-F5344CB8AC3E}">
        <p14:creationId xmlns:p14="http://schemas.microsoft.com/office/powerpoint/2010/main" val="401256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Afnemer =  bijv. melkfabriek of slachthuis</a:t>
            </a:r>
          </a:p>
          <a:p>
            <a:endParaRPr lang="nl-NL" dirty="0"/>
          </a:p>
          <a:p>
            <a:r>
              <a:rPr lang="nl-NL" dirty="0"/>
              <a:t>We</a:t>
            </a:r>
            <a:r>
              <a:rPr lang="nl-NL" baseline="0" dirty="0"/>
              <a:t> gaan een aantal bolletjes nu bij langs, anderen komen later aan de orde.</a:t>
            </a:r>
          </a:p>
          <a:p>
            <a:endParaRPr lang="nl-NL" baseline="0" dirty="0"/>
          </a:p>
          <a:p>
            <a:r>
              <a:rPr lang="nl-NL" baseline="0" dirty="0"/>
              <a:t>Dit lijkt nu nog overzichtelijk.</a:t>
            </a:r>
            <a:endParaRPr lang="nl-NL" dirty="0"/>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19</a:t>
            </a:fld>
            <a:endParaRPr lang="nl-NL"/>
          </a:p>
        </p:txBody>
      </p:sp>
    </p:spTree>
    <p:extLst>
      <p:ext uri="{BB962C8B-B14F-4D97-AF65-F5344CB8AC3E}">
        <p14:creationId xmlns:p14="http://schemas.microsoft.com/office/powerpoint/2010/main" val="7076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veehouder heeft te maken met regels vanuit Europa.</a:t>
            </a:r>
            <a:r>
              <a:rPr lang="nl-NL" sz="1200" kern="1200" baseline="0" dirty="0">
                <a:solidFill>
                  <a:schemeClr val="tx1"/>
                </a:solidFill>
                <a:effectLst/>
                <a:latin typeface="+mn-lt"/>
                <a:ea typeface="+mn-ea"/>
                <a:cs typeface="+mn-cs"/>
              </a:rPr>
              <a:t> De regelgeving is vooral gericht op voedselveiligheid. Daarbij worden de speerpunten volksgezondheid, dierwelzijn en milieu meegenomen. Voedsel moet veilig zijn voor mensen, het welzijn van de dieren moet goed zijn en er mag geen/ niet meer dan nodig schade zijn aan het milieu.</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Gemeenschappelijke landbouwbeleid is de basis voor het huidige beleid van voedselveiligheid. Voor de EU is de landbouw van groot belang voor de economie. Er wordt veel waarde gehecht aan onder andere volksgezondheid, dierwelzijn en milieu. Juist om de sterke economische positie te houden. Er is daarom een systeem van normering en etikettering van voedselproducten. De normen moeten er voor zorgen dat de producten uit alle EU lidstaten dezelfde kwaliteit hebben. Met de strenge eisen probeert de EU ook om het vertrouwen van de consument in producten te herstellen/ behouden. Er zijn de afgelopen jaren voedselschandalen en dierziekte-uitbraken geweest. Denk bijvoorbeeld aan paardenvlees dat als rundvlees werd verkocht, </a:t>
            </a:r>
            <a:r>
              <a:rPr lang="nl-NL" sz="1200" kern="1200" dirty="0" err="1">
                <a:solidFill>
                  <a:schemeClr val="tx1"/>
                </a:solidFill>
                <a:effectLst/>
                <a:latin typeface="+mn-lt"/>
                <a:ea typeface="+mn-ea"/>
                <a:cs typeface="+mn-cs"/>
              </a:rPr>
              <a:t>fipronil</a:t>
            </a:r>
            <a:r>
              <a:rPr lang="nl-NL" sz="1200" kern="1200" dirty="0">
                <a:solidFill>
                  <a:schemeClr val="tx1"/>
                </a:solidFill>
                <a:effectLst/>
                <a:latin typeface="+mn-lt"/>
                <a:ea typeface="+mn-ea"/>
                <a:cs typeface="+mn-cs"/>
              </a:rPr>
              <a:t> en dierziekten als vogelgriep en Mond-en-klauwzeer.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C85DC86-6BD2-4DF1-A9AB-C4BE950030DE}" type="slidenum">
              <a:rPr lang="nl-NL" smtClean="0"/>
              <a:t>20</a:t>
            </a:fld>
            <a:endParaRPr lang="nl-NL"/>
          </a:p>
        </p:txBody>
      </p:sp>
    </p:spTree>
    <p:extLst>
      <p:ext uri="{BB962C8B-B14F-4D97-AF65-F5344CB8AC3E}">
        <p14:creationId xmlns:p14="http://schemas.microsoft.com/office/powerpoint/2010/main" val="241367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584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CD8A92E-5FF9-8143-81B3-CCB531513398}"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5088120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8A92E-5FF9-8143-81B3-CCB531513398}"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346300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8A92E-5FF9-8143-81B3-CCB531513398}"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94565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8A92E-5FF9-8143-81B3-CCB531513398}"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604346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D8A92E-5FF9-8143-81B3-CCB531513398}" type="datetimeFigureOut">
              <a:rPr lang="en-US" smtClean="0"/>
              <a:t>11/17/2022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5621050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D8A92E-5FF9-8143-81B3-CCB531513398}" type="datetimeFigureOut">
              <a:rPr lang="en-US" smtClean="0"/>
              <a:t>11/17/2022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638716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251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6083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B6981CDE-9BE7-C544-8ACB-7077DFC4270F}"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2372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55BA285-9698-1B45-8319-D90A8C63F150}"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486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28754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3481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955A2352-D7AC-F242-9256-A4477BCBF354}" type="datetimeFigureOut">
              <a:rPr lang="en-US" smtClean="0"/>
              <a:t>11/17/2022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5387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FCFC6A-9AE6-404D-9FDD-168B477B9C90}" type="datetimeFigureOut">
              <a:rPr lang="en-US" smtClean="0"/>
              <a:t>11/17/2022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28849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61CFCDFD-B4CF-A241-8D71-E814B10BEAF4}" type="datetimeFigureOut">
              <a:rPr lang="en-US" smtClean="0"/>
              <a:t>11/17/2022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7362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6A7B589-FD4B-7E46-869A-CBADC5FC564E}"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8495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D8A92E-5FF9-8143-81B3-CCB531513398}" type="datetimeFigureOut">
              <a:rPr lang="en-US" smtClean="0"/>
              <a:t>11/17/2022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4031223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vo.nl/onderwerpen/agrarisch-ondernemen/dieren-houden/huisdieren-houden-en-fokken/productiedierenlijs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nboYiMfA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aken.wikiwijs.nl/167214#!page-6302276"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FQ-YOlxg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pmd-2RRPaKE&amp;t=87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aken.wikiwijs.nl/167214#!page-629192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ken.wikiwijs.nl/167214#!page-629191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7D36B-AA82-43B2-BE82-454D73F63610}"/>
              </a:ext>
            </a:extLst>
          </p:cNvPr>
          <p:cNvSpPr>
            <a:spLocks noGrp="1"/>
          </p:cNvSpPr>
          <p:nvPr>
            <p:ph type="ctrTitle"/>
          </p:nvPr>
        </p:nvSpPr>
        <p:spPr/>
        <p:txBody>
          <a:bodyPr/>
          <a:lstStyle/>
          <a:p>
            <a:r>
              <a:rPr lang="nl-NL" sz="6600" dirty="0"/>
              <a:t>Keuzedeel landbouwhuisdieren</a:t>
            </a:r>
          </a:p>
        </p:txBody>
      </p:sp>
      <p:sp>
        <p:nvSpPr>
          <p:cNvPr id="3" name="Ondertitel 2">
            <a:extLst>
              <a:ext uri="{FF2B5EF4-FFF2-40B4-BE49-F238E27FC236}">
                <a16:creationId xmlns:a16="http://schemas.microsoft.com/office/drawing/2014/main" id="{6865CA23-1135-4A03-80F7-7909ED307B79}"/>
              </a:ext>
            </a:extLst>
          </p:cNvPr>
          <p:cNvSpPr>
            <a:spLocks noGrp="1"/>
          </p:cNvSpPr>
          <p:nvPr>
            <p:ph type="subTitle" idx="1"/>
          </p:nvPr>
        </p:nvSpPr>
        <p:spPr/>
        <p:txBody>
          <a:bodyPr/>
          <a:lstStyle/>
          <a:p>
            <a:r>
              <a:rPr lang="nl-NL" dirty="0"/>
              <a:t>Hardenberg, schooljaar 2022-2023</a:t>
            </a:r>
          </a:p>
        </p:txBody>
      </p:sp>
    </p:spTree>
    <p:extLst>
      <p:ext uri="{BB962C8B-B14F-4D97-AF65-F5344CB8AC3E}">
        <p14:creationId xmlns:p14="http://schemas.microsoft.com/office/powerpoint/2010/main" val="280201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Onderwerpen introductie </a:t>
            </a:r>
            <a:endParaRPr lang="nl-NL" sz="1600" dirty="0"/>
          </a:p>
        </p:txBody>
      </p:sp>
      <p:graphicFrame>
        <p:nvGraphicFramePr>
          <p:cNvPr id="4" name="Tijdelijke aanduiding voor inhoud 3"/>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49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Welke productiedieren worden in Nederland gehouden?</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57226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4696" y="804519"/>
            <a:ext cx="9520158" cy="560047"/>
          </a:xfrm>
        </p:spPr>
        <p:txBody>
          <a:bodyPr>
            <a:normAutofit fontScale="90000"/>
          </a:bodyPr>
          <a:lstStyle/>
          <a:p>
            <a:r>
              <a:rPr lang="nl-NL" dirty="0"/>
              <a:t>Productiedieren</a:t>
            </a:r>
            <a:endParaRPr lang="en-GB" dirty="0"/>
          </a:p>
        </p:txBody>
      </p:sp>
      <p:sp>
        <p:nvSpPr>
          <p:cNvPr id="3" name="Tijdelijke aanduiding voor inhoud 2"/>
          <p:cNvSpPr>
            <a:spLocks noGrp="1"/>
          </p:cNvSpPr>
          <p:nvPr>
            <p:ph idx="1"/>
          </p:nvPr>
        </p:nvSpPr>
        <p:spPr>
          <a:xfrm>
            <a:off x="1156592" y="1633860"/>
            <a:ext cx="10058400" cy="4320288"/>
          </a:xfrm>
        </p:spPr>
        <p:txBody>
          <a:bodyPr>
            <a:normAutofit fontScale="85000" lnSpcReduction="20000"/>
          </a:bodyPr>
          <a:lstStyle/>
          <a:p>
            <a:r>
              <a:rPr lang="nl-NL" dirty="0"/>
              <a:t>Rundvee</a:t>
            </a:r>
          </a:p>
          <a:p>
            <a:pPr lvl="1"/>
            <a:r>
              <a:rPr lang="nl-NL" dirty="0"/>
              <a:t>Melk</a:t>
            </a:r>
          </a:p>
          <a:p>
            <a:pPr lvl="1"/>
            <a:r>
              <a:rPr lang="nl-NL" dirty="0"/>
              <a:t>Vlees</a:t>
            </a:r>
          </a:p>
          <a:p>
            <a:r>
              <a:rPr lang="nl-NL" dirty="0"/>
              <a:t>Geiten</a:t>
            </a:r>
          </a:p>
          <a:p>
            <a:r>
              <a:rPr lang="nl-NL" dirty="0"/>
              <a:t>Varkens</a:t>
            </a:r>
          </a:p>
          <a:p>
            <a:r>
              <a:rPr lang="nl-NL" dirty="0"/>
              <a:t>Schapen</a:t>
            </a:r>
          </a:p>
          <a:p>
            <a:r>
              <a:rPr lang="nl-NL" dirty="0"/>
              <a:t>Pluimvee</a:t>
            </a:r>
          </a:p>
          <a:p>
            <a:pPr lvl="1"/>
            <a:r>
              <a:rPr lang="nl-NL" dirty="0"/>
              <a:t>Legkippen</a:t>
            </a:r>
          </a:p>
          <a:p>
            <a:pPr lvl="1"/>
            <a:r>
              <a:rPr lang="nl-NL" dirty="0"/>
              <a:t>Slachtkippen </a:t>
            </a:r>
          </a:p>
          <a:p>
            <a:pPr lvl="1"/>
            <a:r>
              <a:rPr lang="nl-NL" dirty="0"/>
              <a:t>Eend</a:t>
            </a:r>
          </a:p>
          <a:p>
            <a:pPr lvl="1"/>
            <a:r>
              <a:rPr lang="nl-NL" dirty="0"/>
              <a:t>Kalkoen</a:t>
            </a:r>
          </a:p>
          <a:p>
            <a:r>
              <a:rPr lang="nl-NL" dirty="0"/>
              <a:t>Nertsen</a:t>
            </a:r>
          </a:p>
          <a:p>
            <a:r>
              <a:rPr lang="nl-NL" dirty="0"/>
              <a:t>Konijnen </a:t>
            </a:r>
          </a:p>
          <a:p>
            <a:endParaRPr lang="nl-NL" dirty="0"/>
          </a:p>
          <a:p>
            <a:pPr marL="0" indent="0">
              <a:buNone/>
            </a:pPr>
            <a:endParaRPr lang="nl-NL" dirty="0"/>
          </a:p>
        </p:txBody>
      </p:sp>
      <p:pic>
        <p:nvPicPr>
          <p:cNvPr id="5" name="Afbeelding 4"/>
          <p:cNvPicPr>
            <a:picLocks noChangeAspect="1"/>
          </p:cNvPicPr>
          <p:nvPr/>
        </p:nvPicPr>
        <p:blipFill>
          <a:blip r:embed="rId3"/>
          <a:stretch>
            <a:fillRect/>
          </a:stretch>
        </p:blipFill>
        <p:spPr>
          <a:xfrm>
            <a:off x="5724156" y="2094023"/>
            <a:ext cx="4816157" cy="3695733"/>
          </a:xfrm>
          <a:prstGeom prst="rect">
            <a:avLst/>
          </a:prstGeom>
        </p:spPr>
      </p:pic>
    </p:spTree>
    <p:extLst>
      <p:ext uri="{BB962C8B-B14F-4D97-AF65-F5344CB8AC3E}">
        <p14:creationId xmlns:p14="http://schemas.microsoft.com/office/powerpoint/2010/main" val="110188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1</a:t>
            </a:r>
          </a:p>
        </p:txBody>
      </p:sp>
      <p:sp>
        <p:nvSpPr>
          <p:cNvPr id="3" name="Tijdelijke aanduiding voor inhoud 2"/>
          <p:cNvSpPr>
            <a:spLocks noGrp="1"/>
          </p:cNvSpPr>
          <p:nvPr>
            <p:ph idx="1"/>
          </p:nvPr>
        </p:nvSpPr>
        <p:spPr>
          <a:xfrm>
            <a:off x="1103312" y="1362805"/>
            <a:ext cx="9061559" cy="4885594"/>
          </a:xfrm>
        </p:spPr>
        <p:txBody>
          <a:bodyPr vert="horz" lIns="91440" tIns="45720" rIns="91440" bIns="45720" rtlCol="0" anchor="t">
            <a:noAutofit/>
          </a:bodyPr>
          <a:lstStyle/>
          <a:p>
            <a:r>
              <a:rPr lang="nl-NL" sz="1600" dirty="0">
                <a:ea typeface="+mj-lt"/>
                <a:cs typeface="+mj-lt"/>
              </a:rPr>
              <a:t>Opdracht A</a:t>
            </a:r>
            <a:endParaRPr lang="nl-NL" sz="1600" dirty="0"/>
          </a:p>
          <a:p>
            <a:pPr>
              <a:buClr>
                <a:srgbClr val="8AD0D6"/>
              </a:buClr>
            </a:pPr>
            <a:r>
              <a:rPr lang="nl-NL" sz="1600" dirty="0">
                <a:ea typeface="+mj-lt"/>
                <a:cs typeface="+mj-lt"/>
              </a:rPr>
              <a:t>In Nederland worden verschillende dieren gehouden als productiedier. Ze produceren vlees, melk, eieren of worden gehouden vanwege hun pels. We hebben gebrainstormd over de grootste sectoren. Deze zijn hieronder weergegeven. Maak per categorie een schatting hoe veel dieren er in Nederland zijn. Gebruik hiervoor geen internet! Je werkt in tweetallen.</a:t>
            </a:r>
            <a:endParaRPr lang="nl-NL" sz="1600" dirty="0"/>
          </a:p>
          <a:p>
            <a:pPr>
              <a:buClr>
                <a:srgbClr val="8AD0D6"/>
              </a:buClr>
            </a:pPr>
            <a:r>
              <a:rPr lang="nl-NL" sz="1600" dirty="0">
                <a:ea typeface="+mj-lt"/>
                <a:cs typeface="+mj-lt"/>
              </a:rPr>
              <a:t>Dier Geschatte aantal (</a:t>
            </a:r>
            <a:r>
              <a:rPr lang="nl-NL" sz="1600" dirty="0" err="1">
                <a:ea typeface="+mj-lt"/>
                <a:cs typeface="+mj-lt"/>
              </a:rPr>
              <a:t>opdr</a:t>
            </a:r>
            <a:r>
              <a:rPr lang="nl-NL" sz="1600" dirty="0">
                <a:ea typeface="+mj-lt"/>
                <a:cs typeface="+mj-lt"/>
              </a:rPr>
              <a:t>. A) Werkelijke aantal (</a:t>
            </a:r>
            <a:r>
              <a:rPr lang="nl-NL" sz="1600" dirty="0" err="1">
                <a:ea typeface="+mj-lt"/>
                <a:cs typeface="+mj-lt"/>
              </a:rPr>
              <a:t>opdr</a:t>
            </a:r>
            <a:r>
              <a:rPr lang="nl-NL" sz="1600" dirty="0">
                <a:ea typeface="+mj-lt"/>
                <a:cs typeface="+mj-lt"/>
              </a:rPr>
              <a:t>. B)</a:t>
            </a:r>
            <a:endParaRPr lang="nl-NL" sz="1600" dirty="0"/>
          </a:p>
          <a:p>
            <a:pPr>
              <a:buClr>
                <a:srgbClr val="8AD0D6"/>
              </a:buClr>
            </a:pPr>
            <a:endParaRPr lang="nl-NL" sz="1600" dirty="0">
              <a:ea typeface="+mj-lt"/>
              <a:cs typeface="+mj-lt"/>
            </a:endParaRPr>
          </a:p>
          <a:p>
            <a:pPr>
              <a:buClr>
                <a:srgbClr val="8AD0D6"/>
              </a:buClr>
            </a:pPr>
            <a:r>
              <a:rPr lang="nl-NL" sz="1600" dirty="0">
                <a:ea typeface="+mj-lt"/>
                <a:cs typeface="+mj-lt"/>
              </a:rPr>
              <a:t>Opdracht B</a:t>
            </a:r>
            <a:endParaRPr lang="nl-NL" sz="1600" dirty="0"/>
          </a:p>
          <a:p>
            <a:pPr>
              <a:buClr>
                <a:srgbClr val="8AD0D6"/>
              </a:buClr>
            </a:pPr>
            <a:r>
              <a:rPr lang="nl-NL" sz="1600" dirty="0">
                <a:ea typeface="+mj-lt"/>
                <a:cs typeface="+mj-lt"/>
              </a:rPr>
              <a:t>Nadat je een schatting gemaakt heb, ga je op zoek naar de werkelijke getallen. Vul de getallen in, in de laatste kolom van de tabel.</a:t>
            </a:r>
            <a:endParaRPr lang="nl-NL" sz="1600"/>
          </a:p>
          <a:p>
            <a:pPr>
              <a:buClr>
                <a:srgbClr val="8AD0D6"/>
              </a:buClr>
            </a:pPr>
            <a:endParaRPr lang="nl-NL" dirty="0"/>
          </a:p>
        </p:txBody>
      </p:sp>
    </p:spTree>
    <p:extLst>
      <p:ext uri="{BB962C8B-B14F-4D97-AF65-F5344CB8AC3E}">
        <p14:creationId xmlns:p14="http://schemas.microsoft.com/office/powerpoint/2010/main" val="389281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Antwoorden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42815840"/>
              </p:ext>
            </p:extLst>
          </p:nvPr>
        </p:nvGraphicFramePr>
        <p:xfrm>
          <a:off x="1550019" y="1588641"/>
          <a:ext cx="8954429" cy="4717511"/>
        </p:xfrm>
        <a:graphic>
          <a:graphicData uri="http://schemas.openxmlformats.org/drawingml/2006/table">
            <a:tbl>
              <a:tblPr firstRow="1" firstCol="1" bandRow="1">
                <a:tableStyleId>{5C22544A-7EE6-4342-B048-85BDC9FD1C3A}</a:tableStyleId>
              </a:tblPr>
              <a:tblGrid>
                <a:gridCol w="4476474">
                  <a:extLst>
                    <a:ext uri="{9D8B030D-6E8A-4147-A177-3AD203B41FA5}">
                      <a16:colId xmlns:a16="http://schemas.microsoft.com/office/drawing/2014/main" val="1316755089"/>
                    </a:ext>
                  </a:extLst>
                </a:gridCol>
                <a:gridCol w="4477955">
                  <a:extLst>
                    <a:ext uri="{9D8B030D-6E8A-4147-A177-3AD203B41FA5}">
                      <a16:colId xmlns:a16="http://schemas.microsoft.com/office/drawing/2014/main" val="1031703332"/>
                    </a:ext>
                  </a:extLst>
                </a:gridCol>
              </a:tblGrid>
              <a:tr h="269873">
                <a:tc>
                  <a:txBody>
                    <a:bodyPr/>
                    <a:lstStyle/>
                    <a:p>
                      <a:pPr>
                        <a:lnSpc>
                          <a:spcPct val="107000"/>
                        </a:lnSpc>
                        <a:spcAft>
                          <a:spcPts val="0"/>
                        </a:spcAft>
                      </a:pPr>
                      <a:r>
                        <a:rPr lang="nl-NL" sz="1800">
                          <a:effectLst/>
                        </a:rPr>
                        <a:t>Dier</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a:effectLst/>
                        </a:rPr>
                        <a:t>Werkelijke aantal (opdr. B)</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707339"/>
                  </a:ext>
                </a:extLst>
              </a:tr>
              <a:tr h="269873">
                <a:tc>
                  <a:txBody>
                    <a:bodyPr/>
                    <a:lstStyle/>
                    <a:p>
                      <a:pPr>
                        <a:lnSpc>
                          <a:spcPct val="107000"/>
                        </a:lnSpc>
                        <a:spcAft>
                          <a:spcPts val="0"/>
                        </a:spcAft>
                      </a:pPr>
                      <a:r>
                        <a:rPr lang="nl-NL" sz="1800">
                          <a:effectLst/>
                        </a:rPr>
                        <a:t>Melkkoeien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1 570 000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705669"/>
                  </a:ext>
                </a:extLst>
              </a:tr>
              <a:tr h="269873">
                <a:tc>
                  <a:txBody>
                    <a:bodyPr/>
                    <a:lstStyle/>
                    <a:p>
                      <a:pPr>
                        <a:lnSpc>
                          <a:spcPct val="107000"/>
                        </a:lnSpc>
                        <a:spcAft>
                          <a:spcPts val="0"/>
                        </a:spcAft>
                      </a:pPr>
                      <a:r>
                        <a:rPr lang="nl-NL" sz="1800">
                          <a:effectLst/>
                        </a:rPr>
                        <a:t>Vleeskalveren voor rosévlees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a:effectLst/>
                        </a:rPr>
                        <a:t>355 877</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8277701"/>
                  </a:ext>
                </a:extLst>
              </a:tr>
              <a:tr h="269873">
                <a:tc>
                  <a:txBody>
                    <a:bodyPr/>
                    <a:lstStyle/>
                    <a:p>
                      <a:pPr>
                        <a:lnSpc>
                          <a:spcPct val="107000"/>
                        </a:lnSpc>
                        <a:spcAft>
                          <a:spcPts val="0"/>
                        </a:spcAft>
                      </a:pPr>
                      <a:r>
                        <a:rPr lang="nl-NL" sz="1800">
                          <a:effectLst/>
                        </a:rPr>
                        <a:t>Vleeskalveren voor witvlees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a:effectLst/>
                        </a:rPr>
                        <a:t>597 230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3583969"/>
                  </a:ext>
                </a:extLst>
              </a:tr>
              <a:tr h="834610">
                <a:tc>
                  <a:txBody>
                    <a:bodyPr/>
                    <a:lstStyle/>
                    <a:p>
                      <a:pPr>
                        <a:lnSpc>
                          <a:spcPct val="107000"/>
                        </a:lnSpc>
                        <a:spcAft>
                          <a:spcPts val="0"/>
                        </a:spcAft>
                      </a:pPr>
                      <a:r>
                        <a:rPr lang="nl-NL" sz="1800">
                          <a:effectLst/>
                        </a:rPr>
                        <a:t>Geiten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a:effectLst/>
                        </a:rPr>
                        <a:t>376 421 melkgeiten</a:t>
                      </a:r>
                    </a:p>
                    <a:p>
                      <a:pPr>
                        <a:lnSpc>
                          <a:spcPct val="107000"/>
                        </a:lnSpc>
                        <a:spcAft>
                          <a:spcPts val="0"/>
                        </a:spcAft>
                      </a:pPr>
                      <a:r>
                        <a:rPr lang="nl-NL" sz="1800">
                          <a:effectLst/>
                        </a:rPr>
                        <a:t>156 451 overige geiten</a:t>
                      </a:r>
                    </a:p>
                    <a:p>
                      <a:pPr>
                        <a:lnSpc>
                          <a:spcPct val="107000"/>
                        </a:lnSpc>
                        <a:spcAft>
                          <a:spcPts val="0"/>
                        </a:spcAft>
                      </a:pPr>
                      <a:r>
                        <a:rPr lang="nl-NL" sz="1800">
                          <a:effectLst/>
                        </a:rPr>
                        <a:t>532 872 totaal</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6237088"/>
                  </a:ext>
                </a:extLst>
              </a:tr>
              <a:tr h="269873">
                <a:tc>
                  <a:txBody>
                    <a:bodyPr/>
                    <a:lstStyle/>
                    <a:p>
                      <a:pPr>
                        <a:lnSpc>
                          <a:spcPct val="107000"/>
                        </a:lnSpc>
                        <a:spcAft>
                          <a:spcPts val="0"/>
                        </a:spcAft>
                      </a:pPr>
                      <a:r>
                        <a:rPr lang="nl-NL" sz="1800">
                          <a:effectLst/>
                        </a:rPr>
                        <a:t>Vleesvarkens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5 630 455 </a:t>
                      </a:r>
                      <a:r>
                        <a:rPr lang="nl-NL" sz="1800">
                          <a:effectLst/>
                        </a:rPr>
                        <a:t>totaal varkens 12 000 000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150365"/>
                  </a:ext>
                </a:extLst>
              </a:tr>
              <a:tr h="372236">
                <a:tc>
                  <a:txBody>
                    <a:bodyPr/>
                    <a:lstStyle/>
                    <a:p>
                      <a:pPr>
                        <a:lnSpc>
                          <a:spcPct val="107000"/>
                        </a:lnSpc>
                        <a:spcAft>
                          <a:spcPts val="0"/>
                        </a:spcAft>
                      </a:pPr>
                      <a:r>
                        <a:rPr lang="nl-NL" sz="1800">
                          <a:effectLst/>
                        </a:rPr>
                        <a:t>Schapen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a:effectLst/>
                        </a:rPr>
                        <a:t>798 833</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634163"/>
                  </a:ext>
                </a:extLst>
              </a:tr>
              <a:tr h="269873">
                <a:tc>
                  <a:txBody>
                    <a:bodyPr/>
                    <a:lstStyle/>
                    <a:p>
                      <a:pPr>
                        <a:lnSpc>
                          <a:spcPct val="107000"/>
                        </a:lnSpc>
                        <a:spcAft>
                          <a:spcPts val="0"/>
                        </a:spcAft>
                      </a:pPr>
                      <a:r>
                        <a:rPr lang="nl-NL" sz="1800">
                          <a:effectLst/>
                        </a:rPr>
                        <a:t>Legkippen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47950799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172624"/>
                  </a:ext>
                </a:extLst>
              </a:tr>
              <a:tr h="269873">
                <a:tc>
                  <a:txBody>
                    <a:bodyPr/>
                    <a:lstStyle/>
                    <a:p>
                      <a:pPr>
                        <a:lnSpc>
                          <a:spcPct val="107000"/>
                        </a:lnSpc>
                        <a:spcAft>
                          <a:spcPts val="0"/>
                        </a:spcAft>
                      </a:pPr>
                      <a:r>
                        <a:rPr lang="nl-NL" sz="1800">
                          <a:effectLst/>
                        </a:rPr>
                        <a:t>Vleeskuikens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57233641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721299"/>
                  </a:ext>
                </a:extLst>
              </a:tr>
              <a:tr h="269873">
                <a:tc>
                  <a:txBody>
                    <a:bodyPr/>
                    <a:lstStyle/>
                    <a:p>
                      <a:pPr>
                        <a:lnSpc>
                          <a:spcPct val="107000"/>
                        </a:lnSpc>
                        <a:spcAft>
                          <a:spcPts val="0"/>
                        </a:spcAft>
                      </a:pPr>
                      <a:r>
                        <a:rPr lang="nl-NL" sz="1800">
                          <a:effectLst/>
                        </a:rPr>
                        <a:t>Slachteenden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1 009 399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7268940"/>
                  </a:ext>
                </a:extLst>
              </a:tr>
              <a:tr h="269873">
                <a:tc>
                  <a:txBody>
                    <a:bodyPr/>
                    <a:lstStyle/>
                    <a:p>
                      <a:pPr>
                        <a:lnSpc>
                          <a:spcPct val="107000"/>
                        </a:lnSpc>
                        <a:spcAft>
                          <a:spcPts val="0"/>
                        </a:spcAft>
                      </a:pPr>
                      <a:r>
                        <a:rPr lang="nl-NL" sz="1800" dirty="0">
                          <a:effectLst/>
                        </a:rPr>
                        <a:t>Zeugen met biggen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177 642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876890"/>
                  </a:ext>
                </a:extLst>
              </a:tr>
              <a:tr h="377476">
                <a:tc>
                  <a:txBody>
                    <a:bodyPr/>
                    <a:lstStyle/>
                    <a:p>
                      <a:pPr>
                        <a:lnSpc>
                          <a:spcPct val="107000"/>
                        </a:lnSpc>
                        <a:spcAft>
                          <a:spcPts val="0"/>
                        </a:spcAft>
                      </a:pPr>
                      <a:r>
                        <a:rPr lang="nl-NL" sz="1800">
                          <a:effectLst/>
                        </a:rPr>
                        <a:t>Kalkoenen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670 474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181539"/>
                  </a:ext>
                </a:extLst>
              </a:tr>
              <a:tr h="318068">
                <a:tc>
                  <a:txBody>
                    <a:bodyPr/>
                    <a:lstStyle/>
                    <a:p>
                      <a:pPr>
                        <a:lnSpc>
                          <a:spcPct val="107000"/>
                        </a:lnSpc>
                        <a:spcAft>
                          <a:spcPts val="0"/>
                        </a:spcAft>
                      </a:pPr>
                      <a:r>
                        <a:rPr lang="nl-NL" sz="1800" dirty="0" err="1">
                          <a:effectLst/>
                        </a:rPr>
                        <a:t>Edelpelsdieren</a:t>
                      </a:r>
                      <a:r>
                        <a:rPr lang="nl-NL" sz="1800" dirty="0">
                          <a:effectLst/>
                        </a:rPr>
                        <a:t> nertsen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3771610106"/>
                  </a:ext>
                </a:extLst>
              </a:tr>
              <a:tr h="269873">
                <a:tc>
                  <a:txBody>
                    <a:bodyPr/>
                    <a:lstStyle/>
                    <a:p>
                      <a:pPr>
                        <a:lnSpc>
                          <a:spcPct val="107000"/>
                        </a:lnSpc>
                        <a:spcAft>
                          <a:spcPts val="0"/>
                        </a:spcAft>
                      </a:pPr>
                      <a:r>
                        <a:rPr lang="nl-NL" sz="1800">
                          <a:effectLst/>
                        </a:rPr>
                        <a:t>Konijnen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342 903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826136"/>
                  </a:ext>
                </a:extLst>
              </a:tr>
            </a:tbl>
          </a:graphicData>
        </a:graphic>
      </p:graphicFrame>
    </p:spTree>
    <p:extLst>
      <p:ext uri="{BB962C8B-B14F-4D97-AF65-F5344CB8AC3E}">
        <p14:creationId xmlns:p14="http://schemas.microsoft.com/office/powerpoint/2010/main" val="172013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productiedier?</a:t>
            </a:r>
          </a:p>
        </p:txBody>
      </p:sp>
      <p:sp>
        <p:nvSpPr>
          <p:cNvPr id="3" name="Tijdelijke aanduiding voor inhoud 2"/>
          <p:cNvSpPr>
            <a:spLocks noGrp="1"/>
          </p:cNvSpPr>
          <p:nvPr>
            <p:ph idx="1"/>
          </p:nvPr>
        </p:nvSpPr>
        <p:spPr/>
        <p:txBody>
          <a:bodyPr/>
          <a:lstStyle/>
          <a:p>
            <a:r>
              <a:rPr lang="nl-NL" i="1" dirty="0"/>
              <a:t>Productiedieren fokt en/of houdt u voor de productie van dierlijke producten, zoals melk, vlees, (broed)eieren, wol, huiden, pelzen.</a:t>
            </a:r>
          </a:p>
          <a:p>
            <a:endParaRPr lang="nl-NL" i="1" dirty="0"/>
          </a:p>
          <a:p>
            <a:r>
              <a:rPr lang="nl-NL" i="1" dirty="0">
                <a:hlinkClick r:id="rId2"/>
              </a:rPr>
              <a:t>Lijst toegestane dieren</a:t>
            </a:r>
            <a:r>
              <a:rPr lang="nl-NL" i="1" dirty="0"/>
              <a:t> </a:t>
            </a:r>
          </a:p>
        </p:txBody>
      </p:sp>
    </p:spTree>
    <p:extLst>
      <p:ext uri="{BB962C8B-B14F-4D97-AF65-F5344CB8AC3E}">
        <p14:creationId xmlns:p14="http://schemas.microsoft.com/office/powerpoint/2010/main" val="310871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Ontstaan en opbouw van de sector</a:t>
            </a:r>
          </a:p>
        </p:txBody>
      </p:sp>
      <p:sp>
        <p:nvSpPr>
          <p:cNvPr id="3" name="Tijdelijke aanduiding voor tekst 2"/>
          <p:cNvSpPr>
            <a:spLocks noGrp="1"/>
          </p:cNvSpPr>
          <p:nvPr>
            <p:ph type="body" idx="1"/>
          </p:nvPr>
        </p:nvSpPr>
        <p:spPr/>
        <p:txBody>
          <a:bodyPr/>
          <a:lstStyle/>
          <a:p>
            <a:r>
              <a:rPr lang="nl-NL" dirty="0">
                <a:ea typeface="+mj-lt"/>
                <a:cs typeface="+mj-lt"/>
                <a:hlinkClick r:id="rId3"/>
              </a:rPr>
              <a:t>(124) A New Day (NL) | FrieslandCampina - YouTube</a:t>
            </a:r>
            <a:endParaRPr lang="en-US"/>
          </a:p>
        </p:txBody>
      </p:sp>
    </p:spTree>
    <p:extLst>
      <p:ext uri="{BB962C8B-B14F-4D97-AF65-F5344CB8AC3E}">
        <p14:creationId xmlns:p14="http://schemas.microsoft.com/office/powerpoint/2010/main" val="374928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Geschiedenis</a:t>
            </a:r>
          </a:p>
        </p:txBody>
      </p:sp>
      <p:sp>
        <p:nvSpPr>
          <p:cNvPr id="3" name="Tijdelijke aanduiding voor inhoud 2"/>
          <p:cNvSpPr>
            <a:spLocks noGrp="1"/>
          </p:cNvSpPr>
          <p:nvPr>
            <p:ph idx="1"/>
          </p:nvPr>
        </p:nvSpPr>
        <p:spPr>
          <a:xfrm>
            <a:off x="745958" y="2351314"/>
            <a:ext cx="9524712" cy="4023360"/>
          </a:xfrm>
        </p:spPr>
        <p:txBody>
          <a:bodyPr>
            <a:normAutofit/>
          </a:bodyPr>
          <a:lstStyle/>
          <a:p>
            <a:r>
              <a:rPr lang="nl-NL" dirty="0"/>
              <a:t>Grote rol voor de EU in de veehouderijsector</a:t>
            </a:r>
          </a:p>
          <a:p>
            <a:r>
              <a:rPr lang="nl-NL" dirty="0"/>
              <a:t>Hoe is het huidige landbouwbeleid ontstaan?</a:t>
            </a:r>
          </a:p>
          <a:p>
            <a:endParaRPr lang="nl-NL" dirty="0"/>
          </a:p>
          <a:p>
            <a:pPr marL="0" indent="0">
              <a:buNone/>
            </a:pPr>
            <a:r>
              <a:rPr lang="nl-NL" dirty="0"/>
              <a:t>1950 Mansholt</a:t>
            </a:r>
          </a:p>
          <a:p>
            <a:pPr marL="0" indent="0">
              <a:buNone/>
            </a:pPr>
            <a:r>
              <a:rPr lang="nl-NL" dirty="0"/>
              <a:t>Quotering 1980-2015</a:t>
            </a:r>
          </a:p>
          <a:p>
            <a:endParaRPr lang="nl-NL" dirty="0"/>
          </a:p>
        </p:txBody>
      </p:sp>
      <p:grpSp>
        <p:nvGrpSpPr>
          <p:cNvPr id="4" name="Groep 3"/>
          <p:cNvGrpSpPr/>
          <p:nvPr/>
        </p:nvGrpSpPr>
        <p:grpSpPr>
          <a:xfrm>
            <a:off x="9614599" y="184793"/>
            <a:ext cx="2259201" cy="1355520"/>
            <a:chOff x="2847" y="542881"/>
            <a:chExt cx="2259201" cy="1355520"/>
          </a:xfrm>
        </p:grpSpPr>
        <p:sp>
          <p:nvSpPr>
            <p:cNvPr id="5" name="Rechthoek 4"/>
            <p:cNvSpPr/>
            <p:nvPr/>
          </p:nvSpPr>
          <p:spPr>
            <a:xfrm>
              <a:off x="2847" y="542881"/>
              <a:ext cx="2259201" cy="135552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Tekstvak 5"/>
            <p:cNvSpPr txBox="1"/>
            <p:nvPr/>
          </p:nvSpPr>
          <p:spPr>
            <a:xfrm>
              <a:off x="2847" y="542881"/>
              <a:ext cx="2259201" cy="135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a:t>Ontstaan sector</a:t>
              </a:r>
            </a:p>
          </p:txBody>
        </p:sp>
      </p:grpSp>
    </p:spTree>
    <p:extLst>
      <p:ext uri="{BB962C8B-B14F-4D97-AF65-F5344CB8AC3E}">
        <p14:creationId xmlns:p14="http://schemas.microsoft.com/office/powerpoint/2010/main" val="314156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partijen spelen een rol?</a:t>
            </a:r>
          </a:p>
        </p:txBody>
      </p:sp>
      <p:sp>
        <p:nvSpPr>
          <p:cNvPr id="3" name="Tijdelijke aanduiding voor inhoud 2"/>
          <p:cNvSpPr>
            <a:spLocks noGrp="1"/>
          </p:cNvSpPr>
          <p:nvPr>
            <p:ph idx="1"/>
          </p:nvPr>
        </p:nvSpPr>
        <p:spPr/>
        <p:txBody>
          <a:bodyPr/>
          <a:lstStyle/>
          <a:p>
            <a:endParaRPr lang="nl-NL" dirty="0"/>
          </a:p>
        </p:txBody>
      </p:sp>
      <p:grpSp>
        <p:nvGrpSpPr>
          <p:cNvPr id="4" name="Groep 3"/>
          <p:cNvGrpSpPr/>
          <p:nvPr/>
        </p:nvGrpSpPr>
        <p:grpSpPr>
          <a:xfrm>
            <a:off x="4560955" y="2611518"/>
            <a:ext cx="2566507" cy="2566507"/>
            <a:chOff x="3961705" y="1043455"/>
            <a:chExt cx="2566507" cy="2566507"/>
          </a:xfrm>
        </p:grpSpPr>
        <p:sp>
          <p:nvSpPr>
            <p:cNvPr id="5" name="Ovaal 4"/>
            <p:cNvSpPr/>
            <p:nvPr/>
          </p:nvSpPr>
          <p:spPr>
            <a:xfrm>
              <a:off x="3961705" y="1043455"/>
              <a:ext cx="2566507" cy="256650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6" name="Ovaal 4"/>
            <p:cNvSpPr txBox="1"/>
            <p:nvPr/>
          </p:nvSpPr>
          <p:spPr>
            <a:xfrm>
              <a:off x="4337561" y="1419311"/>
              <a:ext cx="2190651" cy="18147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2400" b="1" kern="1200" dirty="0" err="1"/>
                <a:t>Veehouderij-bedrijf</a:t>
              </a:r>
              <a:endParaRPr lang="nl-NL" sz="2400" b="1" kern="1200" dirty="0"/>
            </a:p>
          </p:txBody>
        </p:sp>
      </p:grpSp>
    </p:spTree>
    <p:extLst>
      <p:ext uri="{BB962C8B-B14F-4D97-AF65-F5344CB8AC3E}">
        <p14:creationId xmlns:p14="http://schemas.microsoft.com/office/powerpoint/2010/main" val="122042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7" y="585216"/>
            <a:ext cx="8315815" cy="1499616"/>
          </a:xfrm>
        </p:spPr>
        <p:txBody>
          <a:bodyPr/>
          <a:lstStyle/>
          <a:p>
            <a:r>
              <a:rPr lang="nl-NL" dirty="0"/>
              <a:t>Welke partijen spelen een rol?</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460825924"/>
              </p:ext>
            </p:extLst>
          </p:nvPr>
        </p:nvGraphicFramePr>
        <p:xfrm>
          <a:off x="1256837" y="1551215"/>
          <a:ext cx="8981177" cy="5025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ep 4"/>
          <p:cNvGrpSpPr/>
          <p:nvPr/>
        </p:nvGrpSpPr>
        <p:grpSpPr>
          <a:xfrm>
            <a:off x="9620042" y="349510"/>
            <a:ext cx="2259201" cy="1355520"/>
            <a:chOff x="2487969" y="542881"/>
            <a:chExt cx="2259201" cy="1355520"/>
          </a:xfrm>
        </p:grpSpPr>
        <p:sp>
          <p:nvSpPr>
            <p:cNvPr id="6" name="Rechthoek 5"/>
            <p:cNvSpPr/>
            <p:nvPr/>
          </p:nvSpPr>
          <p:spPr>
            <a:xfrm>
              <a:off x="2487969" y="542881"/>
              <a:ext cx="2259201" cy="135552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Tekstvak 6"/>
            <p:cNvSpPr txBox="1"/>
            <p:nvPr/>
          </p:nvSpPr>
          <p:spPr>
            <a:xfrm>
              <a:off x="2487969" y="542881"/>
              <a:ext cx="2259201" cy="135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a:t>Opbouw sector</a:t>
              </a:r>
            </a:p>
          </p:txBody>
        </p:sp>
      </p:grpSp>
    </p:spTree>
    <p:extLst>
      <p:ext uri="{BB962C8B-B14F-4D97-AF65-F5344CB8AC3E}">
        <p14:creationId xmlns:p14="http://schemas.microsoft.com/office/powerpoint/2010/main" val="222949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1EB4BE-38D5-461B-8F13-42C413776FC2}"/>
              </a:ext>
            </a:extLst>
          </p:cNvPr>
          <p:cNvSpPr>
            <a:spLocks noGrp="1"/>
          </p:cNvSpPr>
          <p:nvPr>
            <p:ph type="title"/>
          </p:nvPr>
        </p:nvSpPr>
        <p:spPr>
          <a:xfrm>
            <a:off x="648930" y="629266"/>
            <a:ext cx="6188190" cy="1622321"/>
          </a:xfrm>
        </p:spPr>
        <p:txBody>
          <a:bodyPr>
            <a:normAutofit/>
          </a:bodyPr>
          <a:lstStyle/>
          <a:p>
            <a:r>
              <a:rPr lang="nl-NL">
                <a:solidFill>
                  <a:srgbClr val="EBEBEB"/>
                </a:solidFill>
              </a:rPr>
              <a:t>15 november 2022</a:t>
            </a:r>
          </a:p>
        </p:txBody>
      </p:sp>
      <p:sp>
        <p:nvSpPr>
          <p:cNvPr id="3" name="Tijdelijke aanduiding voor inhoud 2">
            <a:extLst>
              <a:ext uri="{FF2B5EF4-FFF2-40B4-BE49-F238E27FC236}">
                <a16:creationId xmlns:a16="http://schemas.microsoft.com/office/drawing/2014/main" id="{0D9E2163-BC07-4684-97C7-4714DCDC6E87}"/>
              </a:ext>
            </a:extLst>
          </p:cNvPr>
          <p:cNvSpPr>
            <a:spLocks noGrp="1"/>
          </p:cNvSpPr>
          <p:nvPr>
            <p:ph idx="1"/>
          </p:nvPr>
        </p:nvSpPr>
        <p:spPr>
          <a:xfrm>
            <a:off x="648930" y="1446363"/>
            <a:ext cx="6188189" cy="4777456"/>
          </a:xfrm>
        </p:spPr>
        <p:txBody>
          <a:bodyPr vert="horz" lIns="91440" tIns="45720" rIns="91440" bIns="45720" rtlCol="0" anchor="t">
            <a:normAutofit/>
          </a:bodyPr>
          <a:lstStyle/>
          <a:p>
            <a:pPr marL="0" indent="0">
              <a:lnSpc>
                <a:spcPct val="90000"/>
              </a:lnSpc>
              <a:buNone/>
            </a:pPr>
            <a:r>
              <a:rPr lang="nl-NL" b="1" dirty="0">
                <a:solidFill>
                  <a:srgbClr val="FFFFFF"/>
                </a:solidFill>
              </a:rPr>
              <a:t>Programma:</a:t>
            </a:r>
          </a:p>
          <a:p>
            <a:pPr>
              <a:lnSpc>
                <a:spcPct val="90000"/>
              </a:lnSpc>
            </a:pPr>
            <a:r>
              <a:rPr lang="nl-NL" dirty="0">
                <a:solidFill>
                  <a:srgbClr val="FFFFFF"/>
                </a:solidFill>
              </a:rPr>
              <a:t>Kennismaking</a:t>
            </a:r>
          </a:p>
          <a:p>
            <a:pPr marL="457200" indent="-457200">
              <a:lnSpc>
                <a:spcPct val="90000"/>
              </a:lnSpc>
              <a:buClr>
                <a:srgbClr val="8AD0D6"/>
              </a:buClr>
            </a:pPr>
            <a:r>
              <a:rPr lang="nl-NL" dirty="0" err="1">
                <a:solidFill>
                  <a:srgbClr val="FFFFFF"/>
                </a:solidFill>
              </a:rPr>
              <a:t>Mede-studenten</a:t>
            </a:r>
            <a:r>
              <a:rPr lang="nl-NL" dirty="0">
                <a:solidFill>
                  <a:srgbClr val="FFFFFF"/>
                </a:solidFill>
              </a:rPr>
              <a:t> leren kennen</a:t>
            </a:r>
          </a:p>
          <a:p>
            <a:pPr>
              <a:lnSpc>
                <a:spcPct val="90000"/>
              </a:lnSpc>
            </a:pPr>
            <a:r>
              <a:rPr lang="nl-NL" dirty="0">
                <a:solidFill>
                  <a:srgbClr val="FFFFFF"/>
                </a:solidFill>
              </a:rPr>
              <a:t>Programma komende weken</a:t>
            </a:r>
          </a:p>
          <a:p>
            <a:pPr>
              <a:lnSpc>
                <a:spcPct val="90000"/>
              </a:lnSpc>
              <a:buClr>
                <a:srgbClr val="8AD0D6"/>
              </a:buClr>
            </a:pPr>
            <a:r>
              <a:rPr lang="nl-NL" dirty="0">
                <a:solidFill>
                  <a:srgbClr val="FFFFFF"/>
                </a:solidFill>
              </a:rPr>
              <a:t>Doelen en planning examen</a:t>
            </a:r>
            <a:endParaRPr lang="nl-NL" dirty="0"/>
          </a:p>
          <a:p>
            <a:pPr>
              <a:lnSpc>
                <a:spcPct val="90000"/>
              </a:lnSpc>
            </a:pPr>
            <a:r>
              <a:rPr lang="nl-NL" dirty="0">
                <a:solidFill>
                  <a:srgbClr val="FFFFFF"/>
                </a:solidFill>
              </a:rPr>
              <a:t>Lesmateriaal:</a:t>
            </a:r>
            <a:r>
              <a:rPr lang="nl-NL" dirty="0">
                <a:solidFill>
                  <a:srgbClr val="FFFFFF"/>
                </a:solidFill>
                <a:ea typeface="+mj-lt"/>
                <a:cs typeface="+mj-lt"/>
              </a:rPr>
              <a:t> </a:t>
            </a:r>
            <a:r>
              <a:rPr lang="nl-NL" dirty="0">
                <a:solidFill>
                  <a:srgbClr val="FFFFFF"/>
                </a:solidFill>
                <a:ea typeface="+mj-lt"/>
                <a:cs typeface="+mj-lt"/>
                <a:hlinkClick r:id="rId3"/>
              </a:rPr>
              <a:t>Keuzedeel landbouwhuisdieren (Zone.college) Hardenberg 2022-2023 - Lesmateriaal - Wikiwijs</a:t>
            </a:r>
            <a:endParaRPr lang="nl-NL" dirty="0">
              <a:solidFill>
                <a:srgbClr val="FFFFFF"/>
              </a:solidFill>
              <a:ea typeface="+mj-lt"/>
              <a:cs typeface="+mj-lt"/>
            </a:endParaRPr>
          </a:p>
          <a:p>
            <a:pPr>
              <a:lnSpc>
                <a:spcPct val="90000"/>
              </a:lnSpc>
            </a:pPr>
            <a:endParaRPr lang="nl-NL" dirty="0">
              <a:solidFill>
                <a:srgbClr val="FFFFFF"/>
              </a:solidFill>
            </a:endParaRPr>
          </a:p>
          <a:p>
            <a:pPr>
              <a:lnSpc>
                <a:spcPct val="90000"/>
              </a:lnSpc>
            </a:pPr>
            <a:r>
              <a:rPr lang="nl-NL" dirty="0">
                <a:solidFill>
                  <a:srgbClr val="FFFFFF"/>
                </a:solidFill>
              </a:rPr>
              <a:t>Start thema 1: inleiding in de sector en de landbouwhuisdierenpraktijk</a:t>
            </a:r>
            <a:endParaRPr lang="nl-NL" b="1" dirty="0">
              <a:solidFill>
                <a:srgbClr val="FFFFFF"/>
              </a:solidFill>
            </a:endParaRPr>
          </a:p>
          <a:p>
            <a:pPr>
              <a:lnSpc>
                <a:spcPct val="90000"/>
              </a:lnSpc>
            </a:pPr>
            <a:endParaRPr lang="nl-NL" b="1" dirty="0">
              <a:solidFill>
                <a:srgbClr val="FFFFFF"/>
              </a:solidFill>
            </a:endParaRPr>
          </a:p>
          <a:p>
            <a:pPr marL="0" indent="0">
              <a:lnSpc>
                <a:spcPct val="90000"/>
              </a:lnSpc>
              <a:buNone/>
            </a:pPr>
            <a:endParaRPr lang="nl-NL" sz="160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Oude computerschermen">
            <a:extLst>
              <a:ext uri="{FF2B5EF4-FFF2-40B4-BE49-F238E27FC236}">
                <a16:creationId xmlns:a16="http://schemas.microsoft.com/office/drawing/2014/main" id="{6DA3BBFF-B9F4-8548-4F22-CC85F18A9C86}"/>
              </a:ext>
            </a:extLst>
          </p:cNvPr>
          <p:cNvPicPr>
            <a:picLocks noChangeAspect="1"/>
          </p:cNvPicPr>
          <p:nvPr/>
        </p:nvPicPr>
        <p:blipFill rotWithShape="1">
          <a:blip r:embed="rId4"/>
          <a:srcRect l="22454" r="29764" b="-1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81812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Europa</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NL" dirty="0"/>
              <a:t>GLB (gemeenschappelijk landbouwbeleid)  is basis voor huidige beleid voor voedselveiligheid</a:t>
            </a:r>
          </a:p>
          <a:p>
            <a:pPr marL="0" indent="0">
              <a:buNone/>
            </a:pPr>
            <a:r>
              <a:rPr lang="nl-NL" dirty="0">
                <a:sym typeface="Wingdings" panose="05000000000000000000" pitchFamily="2" charset="2"/>
              </a:rPr>
              <a:t> Plattelandsontwikkeling en productie voedsel</a:t>
            </a:r>
            <a:endParaRPr lang="nl-NL" dirty="0"/>
          </a:p>
          <a:p>
            <a:r>
              <a:rPr lang="nl-NL" dirty="0"/>
              <a:t>Volksgezondheid</a:t>
            </a:r>
          </a:p>
          <a:p>
            <a:r>
              <a:rPr lang="nl-NL" dirty="0"/>
              <a:t>Dierwelzijn </a:t>
            </a:r>
          </a:p>
          <a:p>
            <a:r>
              <a:rPr lang="nl-NL" dirty="0"/>
              <a:t>Milieu</a:t>
            </a:r>
          </a:p>
          <a:p>
            <a:pPr marL="0" indent="0">
              <a:buNone/>
            </a:pPr>
            <a:endParaRPr lang="nl-NL" dirty="0"/>
          </a:p>
          <a:p>
            <a:pPr marL="0" indent="0">
              <a:buNone/>
            </a:pPr>
            <a:endParaRPr lang="nl-NL" dirty="0"/>
          </a:p>
          <a:p>
            <a:pPr marL="0" indent="0">
              <a:buNone/>
            </a:pPr>
            <a:r>
              <a:rPr lang="nl-NL" dirty="0"/>
              <a:t>Vanaf 2023 een nieuw GLB</a:t>
            </a:r>
            <a:br>
              <a:rPr lang="nl-NL" dirty="0"/>
            </a:br>
            <a:r>
              <a:rPr lang="nl-NL" dirty="0">
                <a:ea typeface="+mj-lt"/>
                <a:cs typeface="+mj-lt"/>
                <a:hlinkClick r:id="rId3"/>
              </a:rPr>
              <a:t>(124) Het nieuwe GLB vanaf 2023 uitgelegd - YouTube</a:t>
            </a:r>
            <a:endParaRPr lang="nl-NL" dirty="0"/>
          </a:p>
        </p:txBody>
      </p:sp>
      <p:grpSp>
        <p:nvGrpSpPr>
          <p:cNvPr id="7" name="Groep 6"/>
          <p:cNvGrpSpPr/>
          <p:nvPr/>
        </p:nvGrpSpPr>
        <p:grpSpPr>
          <a:xfrm>
            <a:off x="10251660" y="401982"/>
            <a:ext cx="1283253" cy="1283253"/>
            <a:chOff x="3053494" y="1155357"/>
            <a:chExt cx="1283253" cy="1283253"/>
          </a:xfrm>
        </p:grpSpPr>
        <p:sp>
          <p:nvSpPr>
            <p:cNvPr id="8" name="Ovaal 7"/>
            <p:cNvSpPr/>
            <p:nvPr/>
          </p:nvSpPr>
          <p:spPr>
            <a:xfrm>
              <a:off x="3053494" y="1155357"/>
              <a:ext cx="1283253" cy="1283253"/>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9" name="Ovaal 4"/>
            <p:cNvSpPr txBox="1"/>
            <p:nvPr/>
          </p:nvSpPr>
          <p:spPr>
            <a:xfrm>
              <a:off x="3241422" y="1343285"/>
              <a:ext cx="907397" cy="9073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a:t>Europa</a:t>
              </a:r>
            </a:p>
          </p:txBody>
        </p:sp>
      </p:grpSp>
    </p:spTree>
    <p:extLst>
      <p:ext uri="{BB962C8B-B14F-4D97-AF65-F5344CB8AC3E}">
        <p14:creationId xmlns:p14="http://schemas.microsoft.com/office/powerpoint/2010/main" val="319376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LH-praktijk</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268784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Welke verschillen zijn er?</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Brainstorm </a:t>
            </a:r>
            <a:endParaRPr lang="en-US"/>
          </a:p>
          <a:p>
            <a:pPr>
              <a:buClr>
                <a:srgbClr val="8AD0D6"/>
              </a:buClr>
            </a:pPr>
            <a:r>
              <a:rPr lang="nl-NL" dirty="0"/>
              <a:t>In groepjes</a:t>
            </a:r>
          </a:p>
          <a:p>
            <a:pPr>
              <a:buClr>
                <a:srgbClr val="8AD0D6"/>
              </a:buClr>
            </a:pPr>
            <a:r>
              <a:rPr lang="nl-NL" dirty="0"/>
              <a:t>Noteer op een A4 welke verschillen jullie kennen</a:t>
            </a:r>
          </a:p>
        </p:txBody>
      </p:sp>
      <p:grpSp>
        <p:nvGrpSpPr>
          <p:cNvPr id="4" name="Groep 3"/>
          <p:cNvGrpSpPr/>
          <p:nvPr/>
        </p:nvGrpSpPr>
        <p:grpSpPr>
          <a:xfrm>
            <a:off x="9735782" y="152136"/>
            <a:ext cx="2259202" cy="1355520"/>
            <a:chOff x="4860220" y="562550"/>
            <a:chExt cx="2259202" cy="1355520"/>
          </a:xfrm>
        </p:grpSpPr>
        <p:sp>
          <p:nvSpPr>
            <p:cNvPr id="5" name="Rechthoek 4"/>
            <p:cNvSpPr/>
            <p:nvPr/>
          </p:nvSpPr>
          <p:spPr>
            <a:xfrm>
              <a:off x="4860221" y="562550"/>
              <a:ext cx="2259201" cy="135552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kstvak 5"/>
            <p:cNvSpPr txBox="1"/>
            <p:nvPr/>
          </p:nvSpPr>
          <p:spPr>
            <a:xfrm>
              <a:off x="4860220" y="562550"/>
              <a:ext cx="2259201" cy="135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a:t>Verschil GD en LHD</a:t>
              </a:r>
            </a:p>
          </p:txBody>
        </p:sp>
      </p:grpSp>
    </p:spTree>
    <p:extLst>
      <p:ext uri="{BB962C8B-B14F-4D97-AF65-F5344CB8AC3E}">
        <p14:creationId xmlns:p14="http://schemas.microsoft.com/office/powerpoint/2010/main" val="198991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a:t>
            </a:r>
          </a:p>
        </p:txBody>
      </p:sp>
      <p:sp>
        <p:nvSpPr>
          <p:cNvPr id="3" name="Tijdelijke aanduiding voor tekst 2"/>
          <p:cNvSpPr>
            <a:spLocks noGrp="1"/>
          </p:cNvSpPr>
          <p:nvPr>
            <p:ph type="body" idx="1"/>
          </p:nvPr>
        </p:nvSpPr>
        <p:spPr>
          <a:xfrm>
            <a:off x="1534695" y="2019549"/>
            <a:ext cx="4608576" cy="371959"/>
          </a:xfrm>
        </p:spPr>
        <p:txBody>
          <a:bodyPr>
            <a:normAutofit fontScale="92500" lnSpcReduction="20000"/>
          </a:bodyPr>
          <a:lstStyle/>
          <a:p>
            <a:r>
              <a:rPr lang="nl-NL" dirty="0"/>
              <a:t>Huisdieren</a:t>
            </a:r>
          </a:p>
        </p:txBody>
      </p:sp>
      <p:sp>
        <p:nvSpPr>
          <p:cNvPr id="4" name="Tijdelijke aanduiding voor inhoud 3"/>
          <p:cNvSpPr>
            <a:spLocks noGrp="1"/>
          </p:cNvSpPr>
          <p:nvPr>
            <p:ph sz="half" idx="2"/>
          </p:nvPr>
        </p:nvSpPr>
        <p:spPr>
          <a:xfrm>
            <a:off x="1336431" y="2550575"/>
            <a:ext cx="4406307" cy="2774177"/>
          </a:xfrm>
        </p:spPr>
        <p:txBody>
          <a:bodyPr>
            <a:noAutofit/>
          </a:bodyPr>
          <a:lstStyle/>
          <a:p>
            <a:r>
              <a:rPr lang="nl-NL" sz="1600" dirty="0"/>
              <a:t>Vaak individueel gehouden</a:t>
            </a:r>
          </a:p>
          <a:p>
            <a:r>
              <a:rPr lang="nl-NL" sz="1600" dirty="0"/>
              <a:t>Behandeling hoeft niet rendabel te zijn</a:t>
            </a:r>
          </a:p>
          <a:p>
            <a:r>
              <a:rPr lang="nl-NL" sz="1600" dirty="0"/>
              <a:t>Patiënten komen naar de praktijk</a:t>
            </a:r>
          </a:p>
          <a:p>
            <a:r>
              <a:rPr lang="nl-NL" sz="1600" dirty="0"/>
              <a:t>Geen productieresultaten</a:t>
            </a:r>
          </a:p>
          <a:p>
            <a:r>
              <a:rPr lang="nl-NL" sz="1600" dirty="0"/>
              <a:t>Vooral curatief</a:t>
            </a:r>
          </a:p>
          <a:p>
            <a:r>
              <a:rPr lang="nl-NL" sz="1600" dirty="0"/>
              <a:t>Weinig regelgeving (weinig handhaving)</a:t>
            </a:r>
          </a:p>
          <a:p>
            <a:r>
              <a:rPr lang="nl-NL" sz="1600" dirty="0"/>
              <a:t>Weinig administratie</a:t>
            </a:r>
          </a:p>
          <a:p>
            <a:r>
              <a:rPr lang="nl-NL" sz="1600" dirty="0"/>
              <a:t>Eigenaar vaak leek</a:t>
            </a:r>
          </a:p>
          <a:p>
            <a:r>
              <a:rPr lang="nl-NL" sz="1600" dirty="0"/>
              <a:t>Verschillende vormen van betaling, kleinere bedragen</a:t>
            </a:r>
          </a:p>
        </p:txBody>
      </p:sp>
      <p:sp>
        <p:nvSpPr>
          <p:cNvPr id="5" name="Tijdelijke aanduiding voor tekst 4"/>
          <p:cNvSpPr>
            <a:spLocks noGrp="1"/>
          </p:cNvSpPr>
          <p:nvPr>
            <p:ph type="body" sz="quarter" idx="3"/>
          </p:nvPr>
        </p:nvSpPr>
        <p:spPr>
          <a:xfrm>
            <a:off x="6465732" y="1672981"/>
            <a:ext cx="4608576" cy="368505"/>
          </a:xfrm>
        </p:spPr>
        <p:txBody>
          <a:bodyPr>
            <a:normAutofit fontScale="92500" lnSpcReduction="20000"/>
          </a:bodyPr>
          <a:lstStyle/>
          <a:p>
            <a:r>
              <a:rPr lang="nl-NL" dirty="0"/>
              <a:t>Productiedieren</a:t>
            </a:r>
          </a:p>
        </p:txBody>
      </p:sp>
      <p:sp>
        <p:nvSpPr>
          <p:cNvPr id="6" name="Tijdelijke aanduiding voor inhoud 5"/>
          <p:cNvSpPr>
            <a:spLocks noGrp="1"/>
          </p:cNvSpPr>
          <p:nvPr>
            <p:ph sz="quarter" idx="4"/>
          </p:nvPr>
        </p:nvSpPr>
        <p:spPr>
          <a:xfrm>
            <a:off x="5918895" y="2019549"/>
            <a:ext cx="4754880" cy="3728576"/>
          </a:xfrm>
        </p:spPr>
        <p:txBody>
          <a:bodyPr>
            <a:noAutofit/>
          </a:bodyPr>
          <a:lstStyle/>
          <a:p>
            <a:r>
              <a:rPr lang="nl-NL" sz="1600" dirty="0"/>
              <a:t>Koppeldiagnostiek</a:t>
            </a:r>
          </a:p>
          <a:p>
            <a:r>
              <a:rPr lang="nl-NL" sz="1600" dirty="0"/>
              <a:t>Er wordt meer gekeken of de behandeling economische waarde heeft</a:t>
            </a:r>
          </a:p>
          <a:p>
            <a:r>
              <a:rPr lang="nl-NL" sz="1600" dirty="0"/>
              <a:t>Meer onderzoek en behandeling op locatie</a:t>
            </a:r>
          </a:p>
          <a:p>
            <a:r>
              <a:rPr lang="nl-NL" sz="1600" dirty="0"/>
              <a:t>Bedrijfs- en productieresultaten kunnen informatie geven</a:t>
            </a:r>
          </a:p>
          <a:p>
            <a:r>
              <a:rPr lang="nl-NL" sz="1600" dirty="0"/>
              <a:t>Meer preventieve diergeneeskunde</a:t>
            </a:r>
          </a:p>
          <a:p>
            <a:r>
              <a:rPr lang="nl-NL" sz="1600" dirty="0"/>
              <a:t>‘strengere’ regelgeving </a:t>
            </a:r>
          </a:p>
          <a:p>
            <a:r>
              <a:rPr lang="nl-NL" sz="1600" dirty="0"/>
              <a:t>Meer administratie</a:t>
            </a:r>
          </a:p>
          <a:p>
            <a:r>
              <a:rPr lang="nl-NL" sz="1600" dirty="0"/>
              <a:t>Medicijnen afhalen (BBP)</a:t>
            </a:r>
          </a:p>
          <a:p>
            <a:r>
              <a:rPr lang="nl-NL" sz="1600" dirty="0"/>
              <a:t>Eigenaar veel kennis</a:t>
            </a:r>
          </a:p>
          <a:p>
            <a:r>
              <a:rPr lang="nl-NL" sz="1600" dirty="0"/>
              <a:t>Betaling op rekening</a:t>
            </a:r>
          </a:p>
        </p:txBody>
      </p:sp>
    </p:spTree>
    <p:extLst>
      <p:ext uri="{BB962C8B-B14F-4D97-AF65-F5344CB8AC3E}">
        <p14:creationId xmlns:p14="http://schemas.microsoft.com/office/powerpoint/2010/main" val="118158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De landbouwhuisdierenpraktijk</a:t>
            </a:r>
          </a:p>
        </p:txBody>
      </p:sp>
      <p:sp>
        <p:nvSpPr>
          <p:cNvPr id="3" name="Tijdelijke aanduiding voor inhoud 2"/>
          <p:cNvSpPr>
            <a:spLocks noGrp="1"/>
          </p:cNvSpPr>
          <p:nvPr>
            <p:ph idx="1"/>
          </p:nvPr>
        </p:nvSpPr>
        <p:spPr/>
        <p:txBody>
          <a:bodyPr/>
          <a:lstStyle/>
          <a:p>
            <a:r>
              <a:rPr lang="nl-NL" dirty="0"/>
              <a:t>Welke taken heeft de paraveterinair?</a:t>
            </a:r>
          </a:p>
          <a:p>
            <a:r>
              <a:rPr lang="nl-NL" dirty="0"/>
              <a:t>Hoe ziet de dag van de dierenarts eruit?</a:t>
            </a:r>
          </a:p>
          <a:p>
            <a:endParaRPr lang="nl-NL" dirty="0"/>
          </a:p>
          <a:p>
            <a:endParaRPr lang="nl-NL" dirty="0"/>
          </a:p>
          <a:p>
            <a:r>
              <a:rPr lang="nl-NL" dirty="0">
                <a:hlinkClick r:id="rId2"/>
              </a:rPr>
              <a:t>Video</a:t>
            </a:r>
            <a:r>
              <a:rPr lang="nl-NL" dirty="0"/>
              <a:t> </a:t>
            </a:r>
          </a:p>
          <a:p>
            <a:endParaRPr lang="nl-NL" dirty="0"/>
          </a:p>
        </p:txBody>
      </p:sp>
      <p:grpSp>
        <p:nvGrpSpPr>
          <p:cNvPr id="4" name="Groep 3"/>
          <p:cNvGrpSpPr/>
          <p:nvPr/>
        </p:nvGrpSpPr>
        <p:grpSpPr>
          <a:xfrm>
            <a:off x="9758738" y="152136"/>
            <a:ext cx="2259201" cy="1355520"/>
            <a:chOff x="7458212" y="542881"/>
            <a:chExt cx="2259201" cy="1355520"/>
          </a:xfrm>
        </p:grpSpPr>
        <p:sp>
          <p:nvSpPr>
            <p:cNvPr id="5" name="Rechthoek 4"/>
            <p:cNvSpPr/>
            <p:nvPr/>
          </p:nvSpPr>
          <p:spPr>
            <a:xfrm>
              <a:off x="7458212" y="542881"/>
              <a:ext cx="2259201" cy="135552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Tekstvak 5"/>
            <p:cNvSpPr txBox="1"/>
            <p:nvPr/>
          </p:nvSpPr>
          <p:spPr>
            <a:xfrm>
              <a:off x="7458212" y="542881"/>
              <a:ext cx="2259201" cy="1355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a:t>De LHD praktijk</a:t>
              </a:r>
            </a:p>
          </p:txBody>
        </p:sp>
      </p:grpSp>
    </p:spTree>
    <p:extLst>
      <p:ext uri="{BB962C8B-B14F-4D97-AF65-F5344CB8AC3E}">
        <p14:creationId xmlns:p14="http://schemas.microsoft.com/office/powerpoint/2010/main" val="364731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Werkwijze landbouwhuisdierenpraktijk</a:t>
            </a:r>
          </a:p>
        </p:txBody>
      </p:sp>
      <p:sp>
        <p:nvSpPr>
          <p:cNvPr id="3" name="Tijdelijke aanduiding voor inhoud 2"/>
          <p:cNvSpPr>
            <a:spLocks noGrp="1"/>
          </p:cNvSpPr>
          <p:nvPr>
            <p:ph idx="1"/>
          </p:nvPr>
        </p:nvSpPr>
        <p:spPr/>
        <p:txBody>
          <a:bodyPr/>
          <a:lstStyle/>
          <a:p>
            <a:r>
              <a:rPr lang="nl-NL" dirty="0"/>
              <a:t>08.00-09.00 dierenartsen komen bij elkaar</a:t>
            </a:r>
          </a:p>
          <a:p>
            <a:r>
              <a:rPr lang="nl-NL" dirty="0"/>
              <a:t>Vanaf 09.00 uur visites verdelen, medicijnen klaarzetten en meenemen</a:t>
            </a:r>
          </a:p>
          <a:p>
            <a:r>
              <a:rPr lang="nl-NL" dirty="0"/>
              <a:t>Visites rijden tot ca 16.00 uur (met lunchpauze)</a:t>
            </a:r>
          </a:p>
          <a:p>
            <a:r>
              <a:rPr lang="nl-NL" dirty="0"/>
              <a:t>Na 16.00 u Monsters verzenden, visites verwerken in administratiesysteem, tekorten autoapotheek aanvullen</a:t>
            </a:r>
          </a:p>
          <a:p>
            <a:endParaRPr lang="nl-NL" dirty="0"/>
          </a:p>
          <a:p>
            <a:endParaRPr lang="nl-NL" dirty="0"/>
          </a:p>
        </p:txBody>
      </p:sp>
    </p:spTree>
    <p:extLst>
      <p:ext uri="{BB962C8B-B14F-4D97-AF65-F5344CB8AC3E}">
        <p14:creationId xmlns:p14="http://schemas.microsoft.com/office/powerpoint/2010/main" val="27556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Taak paraveterinair LHD praktijk</a:t>
            </a:r>
          </a:p>
        </p:txBody>
      </p:sp>
      <p:sp>
        <p:nvSpPr>
          <p:cNvPr id="3" name="Tijdelijke aanduiding voor inhoud 2"/>
          <p:cNvSpPr>
            <a:spLocks noGrp="1"/>
          </p:cNvSpPr>
          <p:nvPr>
            <p:ph idx="1"/>
          </p:nvPr>
        </p:nvSpPr>
        <p:spPr/>
        <p:txBody>
          <a:bodyPr/>
          <a:lstStyle/>
          <a:p>
            <a:r>
              <a:rPr lang="nl-NL" dirty="0"/>
              <a:t>Telefoon aannemen, boodschappen verwerken</a:t>
            </a:r>
          </a:p>
          <a:p>
            <a:r>
              <a:rPr lang="nl-NL" dirty="0"/>
              <a:t>Dierenartsen aansturen naar visites</a:t>
            </a:r>
          </a:p>
          <a:p>
            <a:r>
              <a:rPr lang="nl-NL" dirty="0"/>
              <a:t>Medicijnen klaarzetten, apotheek beheren</a:t>
            </a:r>
          </a:p>
          <a:p>
            <a:r>
              <a:rPr lang="nl-NL" dirty="0"/>
              <a:t>Reinigen en steriliseren instrumentarium</a:t>
            </a:r>
          </a:p>
          <a:p>
            <a:r>
              <a:rPr lang="nl-NL" dirty="0"/>
              <a:t>Aannemen melkmonsters, </a:t>
            </a:r>
            <a:r>
              <a:rPr lang="nl-NL" dirty="0" err="1"/>
              <a:t>faecesmonsters</a:t>
            </a:r>
            <a:endParaRPr lang="nl-NL" dirty="0"/>
          </a:p>
          <a:p>
            <a:r>
              <a:rPr lang="nl-NL" dirty="0"/>
              <a:t>Monsters aanmelden, inpakken en verzenden</a:t>
            </a:r>
          </a:p>
        </p:txBody>
      </p:sp>
    </p:spTree>
    <p:extLst>
      <p:ext uri="{BB962C8B-B14F-4D97-AF65-F5344CB8AC3E}">
        <p14:creationId xmlns:p14="http://schemas.microsoft.com/office/powerpoint/2010/main" val="75215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belt hij/zij voor</a:t>
            </a:r>
          </a:p>
        </p:txBody>
      </p:sp>
      <p:sp>
        <p:nvSpPr>
          <p:cNvPr id="3" name="Tijdelijke aanduiding voor inhoud 2"/>
          <p:cNvSpPr>
            <a:spLocks noGrp="1"/>
          </p:cNvSpPr>
          <p:nvPr>
            <p:ph idx="1"/>
          </p:nvPr>
        </p:nvSpPr>
        <p:spPr/>
        <p:txBody>
          <a:bodyPr/>
          <a:lstStyle/>
          <a:p>
            <a:r>
              <a:rPr lang="nl-NL" dirty="0"/>
              <a:t>Visites (afspraken voor niet spoedeisende visites tussen 08.00 en 09.00)</a:t>
            </a:r>
          </a:p>
          <a:p>
            <a:r>
              <a:rPr lang="nl-NL" dirty="0"/>
              <a:t>Medicijnen en advies</a:t>
            </a:r>
          </a:p>
          <a:p>
            <a:r>
              <a:rPr lang="nl-NL" dirty="0"/>
              <a:t>Verklaringen </a:t>
            </a:r>
          </a:p>
          <a:p>
            <a:r>
              <a:rPr lang="nl-NL" dirty="0"/>
              <a:t>Spoedgevallen </a:t>
            </a:r>
          </a:p>
        </p:txBody>
      </p:sp>
    </p:spTree>
    <p:extLst>
      <p:ext uri="{BB962C8B-B14F-4D97-AF65-F5344CB8AC3E}">
        <p14:creationId xmlns:p14="http://schemas.microsoft.com/office/powerpoint/2010/main" val="274802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ga je te werk</a:t>
            </a:r>
          </a:p>
        </p:txBody>
      </p:sp>
      <p:sp>
        <p:nvSpPr>
          <p:cNvPr id="3" name="Tijdelijke aanduiding voor inhoud 2"/>
          <p:cNvSpPr>
            <a:spLocks noGrp="1"/>
          </p:cNvSpPr>
          <p:nvPr>
            <p:ph idx="1"/>
          </p:nvPr>
        </p:nvSpPr>
        <p:spPr/>
        <p:txBody>
          <a:bodyPr/>
          <a:lstStyle/>
          <a:p>
            <a:r>
              <a:rPr lang="nl-NL" dirty="0"/>
              <a:t>Naam goed opnemen</a:t>
            </a:r>
          </a:p>
          <a:p>
            <a:r>
              <a:rPr lang="nl-NL" dirty="0"/>
              <a:t>Naam opzoeken in </a:t>
            </a:r>
            <a:r>
              <a:rPr lang="nl-NL" dirty="0" err="1"/>
              <a:t>Viva</a:t>
            </a:r>
            <a:r>
              <a:rPr lang="nl-NL" dirty="0"/>
              <a:t> /</a:t>
            </a:r>
            <a:r>
              <a:rPr lang="nl-NL" dirty="0" err="1"/>
              <a:t>Animana</a:t>
            </a:r>
            <a:r>
              <a:rPr lang="nl-NL" dirty="0"/>
              <a:t> /</a:t>
            </a:r>
            <a:r>
              <a:rPr lang="nl-NL" dirty="0" err="1"/>
              <a:t>etc</a:t>
            </a:r>
            <a:endParaRPr lang="nl-NL" dirty="0"/>
          </a:p>
          <a:p>
            <a:r>
              <a:rPr lang="nl-NL" dirty="0"/>
              <a:t>Naam herhalen en dan adres uit database noemen</a:t>
            </a:r>
          </a:p>
          <a:p>
            <a:r>
              <a:rPr lang="nl-NL" dirty="0"/>
              <a:t>Wat is de klacht, waar kan ik u mee helpen?</a:t>
            </a:r>
          </a:p>
        </p:txBody>
      </p:sp>
    </p:spTree>
    <p:extLst>
      <p:ext uri="{BB962C8B-B14F-4D97-AF65-F5344CB8AC3E}">
        <p14:creationId xmlns:p14="http://schemas.microsoft.com/office/powerpoint/2010/main" val="362603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Medicijnen en advies</a:t>
            </a:r>
          </a:p>
        </p:txBody>
      </p:sp>
      <p:sp>
        <p:nvSpPr>
          <p:cNvPr id="3" name="Tijdelijke aanduiding voor inhoud 2"/>
          <p:cNvSpPr>
            <a:spLocks noGrp="1"/>
          </p:cNvSpPr>
          <p:nvPr>
            <p:ph idx="1"/>
          </p:nvPr>
        </p:nvSpPr>
        <p:spPr/>
        <p:txBody>
          <a:bodyPr/>
          <a:lstStyle/>
          <a:p>
            <a:r>
              <a:rPr lang="nl-NL" dirty="0"/>
              <a:t>Medicijnen kan assistente klaarzetten volgens bedrijfsbehandelplan</a:t>
            </a:r>
          </a:p>
          <a:p>
            <a:r>
              <a:rPr lang="nl-NL" dirty="0"/>
              <a:t>Advies is deels af te leiden uit bedrijfsbehandelplan</a:t>
            </a:r>
          </a:p>
          <a:p>
            <a:r>
              <a:rPr lang="nl-NL" dirty="0"/>
              <a:t>Eerste keus medicijnen, tweede keus, derde keus</a:t>
            </a:r>
          </a:p>
        </p:txBody>
      </p:sp>
    </p:spTree>
    <p:extLst>
      <p:ext uri="{BB962C8B-B14F-4D97-AF65-F5344CB8AC3E}">
        <p14:creationId xmlns:p14="http://schemas.microsoft.com/office/powerpoint/2010/main" val="409922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B57C2B4-C0BA-7FA5-D61C-B66886D35308}"/>
              </a:ext>
            </a:extLst>
          </p:cNvPr>
          <p:cNvPicPr>
            <a:picLocks noChangeAspect="1"/>
          </p:cNvPicPr>
          <p:nvPr/>
        </p:nvPicPr>
        <p:blipFill rotWithShape="1">
          <a:blip r:embed="rId3"/>
          <a:srcRect t="18009" r="-2" b="3003"/>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11" name="Rectangle 10">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472F9D7A-4506-9CF2-FEE7-B9D41267E98A}"/>
              </a:ext>
            </a:extLst>
          </p:cNvPr>
          <p:cNvSpPr>
            <a:spLocks noGrp="1"/>
          </p:cNvSpPr>
          <p:nvPr>
            <p:ph idx="1"/>
          </p:nvPr>
        </p:nvSpPr>
        <p:spPr>
          <a:xfrm>
            <a:off x="633324" y="842515"/>
            <a:ext cx="3338518" cy="5420261"/>
          </a:xfrm>
        </p:spPr>
        <p:txBody>
          <a:bodyPr vert="horz" lIns="91440" tIns="45720" rIns="91440" bIns="45720" rtlCol="0" anchor="t">
            <a:normAutofit/>
          </a:bodyPr>
          <a:lstStyle/>
          <a:p>
            <a:pPr marL="0" indent="0">
              <a:buNone/>
            </a:pPr>
            <a:r>
              <a:rPr lang="en-US" dirty="0"/>
              <a:t>Henrike Bosman-</a:t>
            </a:r>
            <a:r>
              <a:rPr lang="en-US" dirty="0" err="1"/>
              <a:t>Bannink</a:t>
            </a:r>
            <a:endParaRPr lang="en-US"/>
          </a:p>
          <a:p>
            <a:pPr marL="0" indent="0">
              <a:buNone/>
            </a:pPr>
            <a:endParaRPr lang="en-US" dirty="0"/>
          </a:p>
          <a:p>
            <a:pPr marL="0" indent="0">
              <a:buNone/>
            </a:pPr>
            <a:endParaRPr lang="en-US" dirty="0"/>
          </a:p>
          <a:p>
            <a:pPr>
              <a:buClr>
                <a:srgbClr val="8AD0D6"/>
              </a:buClr>
            </a:pPr>
            <a:r>
              <a:rPr lang="en-US" dirty="0"/>
              <a:t>Docent </a:t>
            </a:r>
            <a:r>
              <a:rPr lang="en-US" dirty="0" err="1"/>
              <a:t>zone.college</a:t>
            </a:r>
            <a:endParaRPr lang="en-US" dirty="0"/>
          </a:p>
          <a:p>
            <a:pPr>
              <a:buClr>
                <a:srgbClr val="8AD0D6"/>
              </a:buClr>
            </a:pPr>
            <a:r>
              <a:rPr lang="en-US" dirty="0"/>
              <a:t>Vee </a:t>
            </a:r>
            <a:r>
              <a:rPr lang="en-US" dirty="0" err="1"/>
              <a:t>en</a:t>
            </a:r>
            <a:r>
              <a:rPr lang="en-US" dirty="0"/>
              <a:t> </a:t>
            </a:r>
            <a:r>
              <a:rPr lang="en-US" dirty="0" err="1"/>
              <a:t>keuzedeel</a:t>
            </a:r>
            <a:r>
              <a:rPr lang="en-US" dirty="0"/>
              <a:t> LH</a:t>
            </a:r>
          </a:p>
          <a:p>
            <a:pPr>
              <a:buClr>
                <a:srgbClr val="8AD0D6"/>
              </a:buClr>
            </a:pPr>
            <a:r>
              <a:rPr lang="en-US" dirty="0"/>
              <a:t>Assessor</a:t>
            </a:r>
          </a:p>
          <a:p>
            <a:pPr>
              <a:buClr>
                <a:srgbClr val="8AD0D6"/>
              </a:buClr>
            </a:pPr>
            <a:r>
              <a:rPr lang="en-US" dirty="0" err="1"/>
              <a:t>Melkveebedrijf</a:t>
            </a:r>
            <a:r>
              <a:rPr lang="en-US" dirty="0"/>
              <a:t> </a:t>
            </a:r>
            <a:r>
              <a:rPr lang="en-US" dirty="0" err="1"/>
              <a:t>te</a:t>
            </a:r>
            <a:r>
              <a:rPr lang="en-US" dirty="0"/>
              <a:t> Dalen</a:t>
            </a:r>
          </a:p>
          <a:p>
            <a:pPr>
              <a:buClr>
                <a:srgbClr val="8AD0D6"/>
              </a:buClr>
            </a:pPr>
            <a:endParaRPr lang="en-US" dirty="0"/>
          </a:p>
          <a:p>
            <a:pPr>
              <a:buClr>
                <a:srgbClr val="8AD0D6"/>
              </a:buClr>
            </a:pPr>
            <a:r>
              <a:rPr lang="en-US" dirty="0"/>
              <a:t>Contact: </a:t>
            </a:r>
            <a:r>
              <a:rPr lang="en-US" sz="1600" dirty="0" err="1"/>
              <a:t>hbannink@zone.college</a:t>
            </a:r>
            <a:endParaRPr lang="en-US" sz="1600"/>
          </a:p>
        </p:txBody>
      </p:sp>
    </p:spTree>
    <p:extLst>
      <p:ext uri="{BB962C8B-B14F-4D97-AF65-F5344CB8AC3E}">
        <p14:creationId xmlns:p14="http://schemas.microsoft.com/office/powerpoint/2010/main" val="2419071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Verklaringen</a:t>
            </a:r>
          </a:p>
        </p:txBody>
      </p:sp>
      <p:sp>
        <p:nvSpPr>
          <p:cNvPr id="3" name="Tijdelijke aanduiding voor inhoud 2"/>
          <p:cNvSpPr>
            <a:spLocks noGrp="1"/>
          </p:cNvSpPr>
          <p:nvPr>
            <p:ph idx="1"/>
          </p:nvPr>
        </p:nvSpPr>
        <p:spPr/>
        <p:txBody>
          <a:bodyPr/>
          <a:lstStyle/>
          <a:p>
            <a:r>
              <a:rPr lang="nl-NL" dirty="0"/>
              <a:t>Gezondheidsverklaringen t.b.v. verkoop dieren, export, tentoonstellingen.</a:t>
            </a:r>
          </a:p>
          <a:p>
            <a:r>
              <a:rPr lang="nl-NL" dirty="0"/>
              <a:t>Delegeren aan dierenarts. </a:t>
            </a:r>
          </a:p>
        </p:txBody>
      </p:sp>
    </p:spTree>
    <p:extLst>
      <p:ext uri="{BB962C8B-B14F-4D97-AF65-F5344CB8AC3E}">
        <p14:creationId xmlns:p14="http://schemas.microsoft.com/office/powerpoint/2010/main" val="1290888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Spoedeisende hulp</a:t>
            </a:r>
          </a:p>
        </p:txBody>
      </p:sp>
      <p:sp>
        <p:nvSpPr>
          <p:cNvPr id="3" name="Tijdelijke aanduiding voor inhoud 2"/>
          <p:cNvSpPr>
            <a:spLocks noGrp="1"/>
          </p:cNvSpPr>
          <p:nvPr>
            <p:ph idx="1"/>
          </p:nvPr>
        </p:nvSpPr>
        <p:spPr/>
        <p:txBody>
          <a:bodyPr/>
          <a:lstStyle/>
          <a:p>
            <a:r>
              <a:rPr lang="nl-NL" dirty="0"/>
              <a:t>Vast te stellen hoe spoedeisend?</a:t>
            </a:r>
          </a:p>
          <a:p>
            <a:r>
              <a:rPr lang="nl-NL" dirty="0"/>
              <a:t>Verlossingen, zinvolle vraag??</a:t>
            </a:r>
          </a:p>
          <a:p>
            <a:r>
              <a:rPr lang="nl-NL" dirty="0"/>
              <a:t>Zieke koe, kalf, pink, wat te vragen?</a:t>
            </a:r>
          </a:p>
          <a:p>
            <a:r>
              <a:rPr lang="nl-NL" dirty="0"/>
              <a:t>Bloedingen, advies?</a:t>
            </a:r>
          </a:p>
          <a:p>
            <a:endParaRPr lang="nl-NL" dirty="0"/>
          </a:p>
          <a:p>
            <a:endParaRPr lang="nl-NL" dirty="0"/>
          </a:p>
          <a:p>
            <a:endParaRPr lang="nl-NL" dirty="0"/>
          </a:p>
        </p:txBody>
      </p:sp>
    </p:spTree>
    <p:extLst>
      <p:ext uri="{BB962C8B-B14F-4D97-AF65-F5344CB8AC3E}">
        <p14:creationId xmlns:p14="http://schemas.microsoft.com/office/powerpoint/2010/main" val="517625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Aannemen melk- en </a:t>
            </a:r>
            <a:r>
              <a:rPr lang="nl-NL" sz="4000" dirty="0" err="1"/>
              <a:t>faecesmonsters</a:t>
            </a:r>
            <a:endParaRPr lang="nl-NL" sz="4000" dirty="0"/>
          </a:p>
        </p:txBody>
      </p:sp>
      <p:sp>
        <p:nvSpPr>
          <p:cNvPr id="3" name="Tijdelijke aanduiding voor inhoud 2"/>
          <p:cNvSpPr>
            <a:spLocks noGrp="1"/>
          </p:cNvSpPr>
          <p:nvPr>
            <p:ph idx="1"/>
          </p:nvPr>
        </p:nvSpPr>
        <p:spPr/>
        <p:txBody>
          <a:bodyPr/>
          <a:lstStyle/>
          <a:p>
            <a:r>
              <a:rPr lang="nl-NL" dirty="0"/>
              <a:t>Check op gebruik juiste </a:t>
            </a:r>
            <a:r>
              <a:rPr lang="nl-NL" dirty="0" err="1"/>
              <a:t>monstermatriaal</a:t>
            </a:r>
            <a:endParaRPr lang="nl-NL" dirty="0"/>
          </a:p>
          <a:p>
            <a:r>
              <a:rPr lang="nl-NL" dirty="0"/>
              <a:t>Check identificatie</a:t>
            </a:r>
          </a:p>
          <a:p>
            <a:r>
              <a:rPr lang="nl-NL" dirty="0"/>
              <a:t>Gegevens veehouder opnemen</a:t>
            </a:r>
          </a:p>
          <a:p>
            <a:r>
              <a:rPr lang="nl-NL" dirty="0"/>
              <a:t>Gewenst onderzoek</a:t>
            </a:r>
          </a:p>
        </p:txBody>
      </p:sp>
    </p:spTree>
    <p:extLst>
      <p:ext uri="{BB962C8B-B14F-4D97-AF65-F5344CB8AC3E}">
        <p14:creationId xmlns:p14="http://schemas.microsoft.com/office/powerpoint/2010/main" val="1334539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Aanmelden monsters</a:t>
            </a:r>
          </a:p>
        </p:txBody>
      </p:sp>
      <p:sp>
        <p:nvSpPr>
          <p:cNvPr id="3" name="Tijdelijke aanduiding voor inhoud 2"/>
          <p:cNvSpPr>
            <a:spLocks noGrp="1"/>
          </p:cNvSpPr>
          <p:nvPr>
            <p:ph idx="1"/>
          </p:nvPr>
        </p:nvSpPr>
        <p:spPr/>
        <p:txBody>
          <a:bodyPr/>
          <a:lstStyle/>
          <a:p>
            <a:r>
              <a:rPr lang="nl-NL" dirty="0"/>
              <a:t>Voor rundvee meestal bij GD via </a:t>
            </a:r>
            <a:r>
              <a:rPr lang="nl-NL" dirty="0" err="1"/>
              <a:t>Veeonline</a:t>
            </a:r>
            <a:endParaRPr lang="nl-NL" dirty="0"/>
          </a:p>
          <a:p>
            <a:r>
              <a:rPr lang="nl-NL" dirty="0"/>
              <a:t>Tegenwoordig digitaal aanmelden</a:t>
            </a:r>
          </a:p>
          <a:p>
            <a:r>
              <a:rPr lang="nl-NL" dirty="0"/>
              <a:t>Barcodes inlezen</a:t>
            </a:r>
          </a:p>
          <a:p>
            <a:r>
              <a:rPr lang="nl-NL" dirty="0"/>
              <a:t>Koppelen aan werknummer dier</a:t>
            </a:r>
          </a:p>
          <a:p>
            <a:r>
              <a:rPr lang="nl-NL" dirty="0"/>
              <a:t>Selecteren onderzoeken</a:t>
            </a:r>
          </a:p>
          <a:p>
            <a:r>
              <a:rPr lang="nl-NL" dirty="0"/>
              <a:t>Verpakken monster</a:t>
            </a:r>
          </a:p>
          <a:p>
            <a:r>
              <a:rPr lang="nl-NL" dirty="0"/>
              <a:t>Aanmelden bij ophaaldienst</a:t>
            </a:r>
          </a:p>
        </p:txBody>
      </p:sp>
    </p:spTree>
    <p:extLst>
      <p:ext uri="{BB962C8B-B14F-4D97-AF65-F5344CB8AC3E}">
        <p14:creationId xmlns:p14="http://schemas.microsoft.com/office/powerpoint/2010/main" val="3341708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6709-D497-2D45-798D-803FDCC9CD37}"/>
              </a:ext>
            </a:extLst>
          </p:cNvPr>
          <p:cNvSpPr>
            <a:spLocks noGrp="1"/>
          </p:cNvSpPr>
          <p:nvPr>
            <p:ph type="title"/>
          </p:nvPr>
        </p:nvSpPr>
        <p:spPr/>
        <p:txBody>
          <a:bodyPr/>
          <a:lstStyle/>
          <a:p>
            <a:r>
              <a:rPr lang="en-US" dirty="0" err="1"/>
              <a:t>Opdrachten</a:t>
            </a:r>
            <a:r>
              <a:rPr lang="en-US" dirty="0"/>
              <a:t> </a:t>
            </a:r>
            <a:r>
              <a:rPr lang="en-US" dirty="0" err="1"/>
              <a:t>te</a:t>
            </a:r>
            <a:r>
              <a:rPr lang="en-US" dirty="0"/>
              <a:t> </a:t>
            </a:r>
            <a:r>
              <a:rPr lang="en-US" dirty="0" err="1"/>
              <a:t>maken</a:t>
            </a:r>
          </a:p>
        </p:txBody>
      </p:sp>
      <p:sp>
        <p:nvSpPr>
          <p:cNvPr id="3" name="Content Placeholder 2">
            <a:extLst>
              <a:ext uri="{FF2B5EF4-FFF2-40B4-BE49-F238E27FC236}">
                <a16:creationId xmlns:a16="http://schemas.microsoft.com/office/drawing/2014/main" id="{217FC1BA-0548-34A4-5699-39FF18B7DD85}"/>
              </a:ext>
            </a:extLst>
          </p:cNvPr>
          <p:cNvSpPr>
            <a:spLocks noGrp="1"/>
          </p:cNvSpPr>
          <p:nvPr>
            <p:ph idx="1"/>
          </p:nvPr>
        </p:nvSpPr>
        <p:spPr/>
        <p:txBody>
          <a:bodyPr vert="horz" lIns="91440" tIns="45720" rIns="91440" bIns="45720" rtlCol="0" anchor="t">
            <a:normAutofit/>
          </a:bodyPr>
          <a:lstStyle/>
          <a:p>
            <a:r>
              <a:rPr lang="en-US" dirty="0" err="1"/>
              <a:t>Opdr</a:t>
            </a:r>
            <a:r>
              <a:rPr lang="en-US" dirty="0"/>
              <a:t>. </a:t>
            </a:r>
            <a:r>
              <a:rPr lang="en-US" dirty="0" err="1"/>
              <a:t>Inleiding</a:t>
            </a:r>
            <a:r>
              <a:rPr lang="en-US" dirty="0"/>
              <a:t> in de sector</a:t>
            </a:r>
          </a:p>
          <a:p>
            <a:pPr>
              <a:buClr>
                <a:srgbClr val="8AD0D6"/>
              </a:buClr>
            </a:pPr>
            <a:r>
              <a:rPr lang="en-US" dirty="0" err="1"/>
              <a:t>Diersoorten</a:t>
            </a:r>
            <a:r>
              <a:rPr lang="en-US" dirty="0"/>
              <a:t> </a:t>
            </a:r>
            <a:r>
              <a:rPr lang="en-US" dirty="0" err="1"/>
              <a:t>en</a:t>
            </a:r>
            <a:r>
              <a:rPr lang="en-US" dirty="0"/>
              <a:t> </a:t>
            </a:r>
            <a:r>
              <a:rPr lang="en-US" dirty="0" err="1"/>
              <a:t>verschillen</a:t>
            </a:r>
          </a:p>
        </p:txBody>
      </p:sp>
    </p:spTree>
    <p:extLst>
      <p:ext uri="{BB962C8B-B14F-4D97-AF65-F5344CB8AC3E}">
        <p14:creationId xmlns:p14="http://schemas.microsoft.com/office/powerpoint/2010/main" val="289556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Kennismaking en verwachtingen</a:t>
            </a:r>
          </a:p>
        </p:txBody>
      </p:sp>
      <p:sp>
        <p:nvSpPr>
          <p:cNvPr id="3" name="Tijdelijke aanduiding voor inhoud 2"/>
          <p:cNvSpPr>
            <a:spLocks noGrp="1"/>
          </p:cNvSpPr>
          <p:nvPr>
            <p:ph idx="1"/>
          </p:nvPr>
        </p:nvSpPr>
        <p:spPr/>
        <p:txBody>
          <a:bodyPr/>
          <a:lstStyle/>
          <a:p>
            <a:r>
              <a:rPr lang="nl-NL" dirty="0"/>
              <a:t>Wie ben je? Stel je voor aan je buurvrouw</a:t>
            </a:r>
          </a:p>
          <a:p>
            <a:r>
              <a:rPr lang="nl-NL" dirty="0"/>
              <a:t>Wat heb je met landbouwhuisdieren?</a:t>
            </a:r>
          </a:p>
          <a:p>
            <a:r>
              <a:rPr lang="nl-NL" dirty="0"/>
              <a:t>Wat zijn je verwachtingen?</a:t>
            </a:r>
          </a:p>
        </p:txBody>
      </p:sp>
      <p:pic>
        <p:nvPicPr>
          <p:cNvPr id="4" name="Afbeelding 3"/>
          <p:cNvPicPr>
            <a:picLocks noChangeAspect="1"/>
          </p:cNvPicPr>
          <p:nvPr/>
        </p:nvPicPr>
        <p:blipFill>
          <a:blip r:embed="rId3"/>
          <a:stretch>
            <a:fillRect/>
          </a:stretch>
        </p:blipFill>
        <p:spPr>
          <a:xfrm>
            <a:off x="4985979" y="3545880"/>
            <a:ext cx="4121151" cy="3090863"/>
          </a:xfrm>
          <a:prstGeom prst="rect">
            <a:avLst/>
          </a:prstGeom>
        </p:spPr>
      </p:pic>
      <p:pic>
        <p:nvPicPr>
          <p:cNvPr id="5" name="Tijdelijke aanduiding voor inhoud 3"/>
          <p:cNvPicPr>
            <a:picLocks noChangeAspect="1"/>
          </p:cNvPicPr>
          <p:nvPr/>
        </p:nvPicPr>
        <p:blipFill>
          <a:blip r:embed="rId4"/>
          <a:stretch>
            <a:fillRect/>
          </a:stretch>
        </p:blipFill>
        <p:spPr>
          <a:xfrm rot="767173">
            <a:off x="9694738" y="1311310"/>
            <a:ext cx="1829011" cy="2378976"/>
          </a:xfrm>
          <a:prstGeom prst="rect">
            <a:avLst/>
          </a:prstGeom>
        </p:spPr>
      </p:pic>
    </p:spTree>
    <p:extLst>
      <p:ext uri="{BB962C8B-B14F-4D97-AF65-F5344CB8AC3E}">
        <p14:creationId xmlns:p14="http://schemas.microsoft.com/office/powerpoint/2010/main" val="373846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D40EDB4-37F2-36AC-8903-4BFBE0E6394E}"/>
              </a:ext>
            </a:extLst>
          </p:cNvPr>
          <p:cNvSpPr>
            <a:spLocks noGrp="1"/>
          </p:cNvSpPr>
          <p:nvPr>
            <p:ph type="title"/>
          </p:nvPr>
        </p:nvSpPr>
        <p:spPr>
          <a:xfrm>
            <a:off x="648930" y="629267"/>
            <a:ext cx="9252154" cy="1016654"/>
          </a:xfrm>
        </p:spPr>
        <p:txBody>
          <a:bodyPr>
            <a:normAutofit/>
          </a:bodyPr>
          <a:lstStyle/>
          <a:p>
            <a:r>
              <a:rPr lang="en-US">
                <a:solidFill>
                  <a:srgbClr val="EBEBEB"/>
                </a:solidFill>
              </a:rPr>
              <a:t>Programma tot kerst</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 name="Table 4">
            <a:extLst>
              <a:ext uri="{FF2B5EF4-FFF2-40B4-BE49-F238E27FC236}">
                <a16:creationId xmlns:a16="http://schemas.microsoft.com/office/drawing/2014/main" id="{C887D71A-1810-CC67-12A2-2F254ABA75C9}"/>
              </a:ext>
            </a:extLst>
          </p:cNvPr>
          <p:cNvGraphicFramePr>
            <a:graphicFrameLocks noGrp="1"/>
          </p:cNvGraphicFramePr>
          <p:nvPr>
            <p:ph idx="1"/>
            <p:extLst>
              <p:ext uri="{D42A27DB-BD31-4B8C-83A1-F6EECF244321}">
                <p14:modId xmlns:p14="http://schemas.microsoft.com/office/powerpoint/2010/main" val="633674290"/>
              </p:ext>
            </p:extLst>
          </p:nvPr>
        </p:nvGraphicFramePr>
        <p:xfrm>
          <a:off x="332628" y="2401123"/>
          <a:ext cx="10895372" cy="4365796"/>
        </p:xfrm>
        <a:graphic>
          <a:graphicData uri="http://schemas.openxmlformats.org/drawingml/2006/table">
            <a:tbl>
              <a:tblPr firstRow="1" bandRow="1">
                <a:tableStyleId>{5C22544A-7EE6-4342-B048-85BDC9FD1C3A}</a:tableStyleId>
              </a:tblPr>
              <a:tblGrid>
                <a:gridCol w="2379534">
                  <a:extLst>
                    <a:ext uri="{9D8B030D-6E8A-4147-A177-3AD203B41FA5}">
                      <a16:colId xmlns:a16="http://schemas.microsoft.com/office/drawing/2014/main" val="3633821818"/>
                    </a:ext>
                  </a:extLst>
                </a:gridCol>
                <a:gridCol w="4257919">
                  <a:extLst>
                    <a:ext uri="{9D8B030D-6E8A-4147-A177-3AD203B41FA5}">
                      <a16:colId xmlns:a16="http://schemas.microsoft.com/office/drawing/2014/main" val="3551810173"/>
                    </a:ext>
                  </a:extLst>
                </a:gridCol>
                <a:gridCol w="4257919">
                  <a:extLst>
                    <a:ext uri="{9D8B030D-6E8A-4147-A177-3AD203B41FA5}">
                      <a16:colId xmlns:a16="http://schemas.microsoft.com/office/drawing/2014/main" val="3975571706"/>
                    </a:ext>
                  </a:extLst>
                </a:gridCol>
              </a:tblGrid>
              <a:tr h="405166">
                <a:tc>
                  <a:txBody>
                    <a:bodyPr/>
                    <a:lstStyle/>
                    <a:p>
                      <a:r>
                        <a:rPr lang="en-US" sz="1800" dirty="0"/>
                        <a:t>Datum </a:t>
                      </a:r>
                    </a:p>
                  </a:txBody>
                  <a:tcPr marL="92083" marR="92083" marT="46042" marB="46042"/>
                </a:tc>
                <a:tc>
                  <a:txBody>
                    <a:bodyPr/>
                    <a:lstStyle/>
                    <a:p>
                      <a:r>
                        <a:rPr lang="en-US" sz="1800" dirty="0"/>
                        <a:t>Programma</a:t>
                      </a:r>
                    </a:p>
                  </a:txBody>
                  <a:tcPr marL="92083" marR="92083" marT="46042" marB="46042"/>
                </a:tc>
                <a:tc>
                  <a:txBody>
                    <a:bodyPr/>
                    <a:lstStyle/>
                    <a:p>
                      <a:r>
                        <a:rPr lang="en-US" sz="1800" err="1"/>
                        <a:t>Bijzonderheden</a:t>
                      </a:r>
                      <a:endParaRPr lang="en-US" sz="1800" dirty="0" err="1"/>
                    </a:p>
                  </a:txBody>
                  <a:tcPr marL="92083" marR="92083" marT="46042" marB="46042"/>
                </a:tc>
                <a:extLst>
                  <a:ext uri="{0D108BD9-81ED-4DB2-BD59-A6C34878D82A}">
                    <a16:rowId xmlns:a16="http://schemas.microsoft.com/office/drawing/2014/main" val="3724535617"/>
                  </a:ext>
                </a:extLst>
              </a:tr>
              <a:tr h="957665">
                <a:tc>
                  <a:txBody>
                    <a:bodyPr/>
                    <a:lstStyle/>
                    <a:p>
                      <a:r>
                        <a:rPr lang="en-US" sz="1800" dirty="0"/>
                        <a:t>15 </a:t>
                      </a:r>
                      <a:r>
                        <a:rPr lang="en-US" sz="1800" dirty="0" err="1"/>
                        <a:t>nov</a:t>
                      </a:r>
                    </a:p>
                  </a:txBody>
                  <a:tcPr marL="92083" marR="92083" marT="46042" marB="46042"/>
                </a:tc>
                <a:tc>
                  <a:txBody>
                    <a:bodyPr/>
                    <a:lstStyle/>
                    <a:p>
                      <a:r>
                        <a:rPr lang="en-US" sz="1800" dirty="0" err="1"/>
                        <a:t>Kennismaken</a:t>
                      </a:r>
                      <a:r>
                        <a:rPr lang="en-US" sz="1800" dirty="0"/>
                        <a:t>, </a:t>
                      </a:r>
                      <a:r>
                        <a:rPr lang="en-US" sz="1800" dirty="0" err="1"/>
                        <a:t>lesdoelen</a:t>
                      </a:r>
                    </a:p>
                    <a:p>
                      <a:pPr lvl="0">
                        <a:buNone/>
                      </a:pPr>
                      <a:r>
                        <a:rPr lang="en-US" sz="1800" dirty="0" err="1"/>
                        <a:t>Lesmateriaal</a:t>
                      </a:r>
                      <a:r>
                        <a:rPr lang="en-US" sz="1800" dirty="0"/>
                        <a:t>, </a:t>
                      </a:r>
                    </a:p>
                    <a:p>
                      <a:pPr lvl="0">
                        <a:buNone/>
                      </a:pPr>
                      <a:r>
                        <a:rPr lang="en-US" sz="1800" dirty="0"/>
                        <a:t>Intro sector/LH </a:t>
                      </a:r>
                      <a:r>
                        <a:rPr lang="en-US" sz="1800" dirty="0" err="1"/>
                        <a:t>praktijk</a:t>
                      </a:r>
                      <a:r>
                        <a:rPr lang="en-US" sz="1800" dirty="0"/>
                        <a:t> </a:t>
                      </a:r>
                      <a:r>
                        <a:rPr lang="en-US" sz="1800" dirty="0" err="1"/>
                        <a:t>en</a:t>
                      </a:r>
                      <a:r>
                        <a:rPr lang="en-US" sz="1800" dirty="0"/>
                        <a:t> </a:t>
                      </a:r>
                      <a:r>
                        <a:rPr lang="en-US" sz="1800" dirty="0" err="1"/>
                        <a:t>opdrachten</a:t>
                      </a:r>
                      <a:endParaRPr lang="en-US" sz="1800" dirty="0"/>
                    </a:p>
                  </a:txBody>
                  <a:tcPr marL="92083" marR="92083" marT="46042" marB="46042"/>
                </a:tc>
                <a:tc>
                  <a:txBody>
                    <a:bodyPr/>
                    <a:lstStyle/>
                    <a:p>
                      <a:r>
                        <a:rPr lang="en-US" sz="1800" dirty="0" err="1"/>
                        <a:t>Afwijkende</a:t>
                      </a:r>
                      <a:r>
                        <a:rPr lang="en-US" sz="1800" dirty="0"/>
                        <a:t> </a:t>
                      </a:r>
                      <a:r>
                        <a:rPr lang="en-US" sz="1800" dirty="0" err="1"/>
                        <a:t>tijd</a:t>
                      </a:r>
                      <a:r>
                        <a:rPr lang="en-US" sz="1800" dirty="0"/>
                        <a:t>, 8.30 tot 12.30 </a:t>
                      </a:r>
                      <a:r>
                        <a:rPr lang="en-US" sz="1800" dirty="0" err="1"/>
                        <a:t>uur</a:t>
                      </a:r>
                    </a:p>
                  </a:txBody>
                  <a:tcPr marL="92083" marR="92083" marT="46042" marB="46042"/>
                </a:tc>
                <a:extLst>
                  <a:ext uri="{0D108BD9-81ED-4DB2-BD59-A6C34878D82A}">
                    <a16:rowId xmlns:a16="http://schemas.microsoft.com/office/drawing/2014/main" val="914388499"/>
                  </a:ext>
                </a:extLst>
              </a:tr>
              <a:tr h="405166">
                <a:tc>
                  <a:txBody>
                    <a:bodyPr/>
                    <a:lstStyle/>
                    <a:p>
                      <a:r>
                        <a:rPr lang="en-US" sz="1800" dirty="0"/>
                        <a:t>22 </a:t>
                      </a:r>
                      <a:r>
                        <a:rPr lang="en-US" sz="1800" dirty="0" err="1"/>
                        <a:t>nov</a:t>
                      </a:r>
                    </a:p>
                  </a:txBody>
                  <a:tcPr marL="92083" marR="92083" marT="46042" marB="46042"/>
                </a:tc>
                <a:tc>
                  <a:txBody>
                    <a:bodyPr/>
                    <a:lstStyle/>
                    <a:p>
                      <a:r>
                        <a:rPr lang="en-US" sz="1800" dirty="0" err="1"/>
                        <a:t>Diersoorten</a:t>
                      </a:r>
                      <a:r>
                        <a:rPr lang="en-US" sz="1800" dirty="0"/>
                        <a:t> </a:t>
                      </a:r>
                      <a:r>
                        <a:rPr lang="en-US" sz="1800" dirty="0" err="1"/>
                        <a:t>en</a:t>
                      </a:r>
                      <a:r>
                        <a:rPr lang="en-US" sz="1800" dirty="0"/>
                        <a:t> </a:t>
                      </a:r>
                      <a:r>
                        <a:rPr lang="en-US" sz="1800" dirty="0" err="1"/>
                        <a:t>verschillen</a:t>
                      </a:r>
                      <a:endParaRPr lang="en-US" dirty="0" err="1"/>
                    </a:p>
                    <a:p>
                      <a:pPr lvl="0">
                        <a:buNone/>
                      </a:pPr>
                      <a:r>
                        <a:rPr lang="en-US" sz="1800" dirty="0" err="1"/>
                        <a:t>Dierwelzijn</a:t>
                      </a:r>
                      <a:endParaRPr lang="en-US" sz="1800" dirty="0"/>
                    </a:p>
                    <a:p>
                      <a:pPr lvl="0">
                        <a:buNone/>
                      </a:pPr>
                      <a:r>
                        <a:rPr lang="en-US" sz="1800" dirty="0" err="1"/>
                        <a:t>Algemene</a:t>
                      </a:r>
                      <a:r>
                        <a:rPr lang="en-US" sz="1800" dirty="0"/>
                        <a:t> </a:t>
                      </a:r>
                      <a:r>
                        <a:rPr lang="en-US" sz="1800" dirty="0" err="1"/>
                        <a:t>biologie</a:t>
                      </a:r>
                      <a:r>
                        <a:rPr lang="en-US" sz="1800" dirty="0"/>
                        <a:t> </a:t>
                      </a:r>
                    </a:p>
                  </a:txBody>
                  <a:tcPr marL="92083" marR="92083" marT="46042" marB="46042"/>
                </a:tc>
                <a:tc>
                  <a:txBody>
                    <a:bodyPr/>
                    <a:lstStyle/>
                    <a:p>
                      <a:endParaRPr lang="en-US" sz="1800"/>
                    </a:p>
                  </a:txBody>
                  <a:tcPr marL="92083" marR="92083" marT="46042" marB="46042"/>
                </a:tc>
                <a:extLst>
                  <a:ext uri="{0D108BD9-81ED-4DB2-BD59-A6C34878D82A}">
                    <a16:rowId xmlns:a16="http://schemas.microsoft.com/office/drawing/2014/main" val="3306617742"/>
                  </a:ext>
                </a:extLst>
              </a:tr>
              <a:tr h="405166">
                <a:tc>
                  <a:txBody>
                    <a:bodyPr/>
                    <a:lstStyle/>
                    <a:p>
                      <a:r>
                        <a:rPr lang="en-US" sz="1800" dirty="0"/>
                        <a:t>29 </a:t>
                      </a:r>
                      <a:r>
                        <a:rPr lang="en-US" sz="1800" dirty="0" err="1"/>
                        <a:t>nov</a:t>
                      </a:r>
                    </a:p>
                  </a:txBody>
                  <a:tcPr marL="92083" marR="92083" marT="46042" marB="46042"/>
                </a:tc>
                <a:tc>
                  <a:txBody>
                    <a:bodyPr/>
                    <a:lstStyle/>
                    <a:p>
                      <a:r>
                        <a:rPr lang="en-US" sz="1800" dirty="0" err="1"/>
                        <a:t>Presentaties</a:t>
                      </a:r>
                      <a:r>
                        <a:rPr lang="en-US" sz="1800" dirty="0"/>
                        <a:t> </a:t>
                      </a:r>
                      <a:r>
                        <a:rPr lang="en-US" sz="1800" dirty="0" err="1"/>
                        <a:t>dierwelzijn</a:t>
                      </a:r>
                    </a:p>
                    <a:p>
                      <a:pPr lvl="0">
                        <a:buNone/>
                      </a:pPr>
                      <a:r>
                        <a:rPr lang="en-US" sz="1800" dirty="0" err="1"/>
                        <a:t>Algemene</a:t>
                      </a:r>
                      <a:r>
                        <a:rPr lang="en-US" sz="1800" dirty="0"/>
                        <a:t> </a:t>
                      </a:r>
                      <a:r>
                        <a:rPr lang="en-US" sz="1800" dirty="0" err="1"/>
                        <a:t>biologie</a:t>
                      </a:r>
                      <a:endParaRPr lang="en-US" sz="1800" dirty="0"/>
                    </a:p>
                  </a:txBody>
                  <a:tcPr marL="92083" marR="92083" marT="46042" marB="46042"/>
                </a:tc>
                <a:tc>
                  <a:txBody>
                    <a:bodyPr/>
                    <a:lstStyle/>
                    <a:p>
                      <a:endParaRPr lang="en-US" sz="1800"/>
                    </a:p>
                  </a:txBody>
                  <a:tcPr marL="92083" marR="92083" marT="46042" marB="46042"/>
                </a:tc>
                <a:extLst>
                  <a:ext uri="{0D108BD9-81ED-4DB2-BD59-A6C34878D82A}">
                    <a16:rowId xmlns:a16="http://schemas.microsoft.com/office/drawing/2014/main" val="4011153511"/>
                  </a:ext>
                </a:extLst>
              </a:tr>
              <a:tr h="405166">
                <a:tc>
                  <a:txBody>
                    <a:bodyPr/>
                    <a:lstStyle/>
                    <a:p>
                      <a:r>
                        <a:rPr lang="en-US" sz="1800" dirty="0"/>
                        <a:t>6 dec</a:t>
                      </a:r>
                    </a:p>
                  </a:txBody>
                  <a:tcPr marL="92083" marR="92083" marT="46042" marB="46042"/>
                </a:tc>
                <a:tc>
                  <a:txBody>
                    <a:bodyPr/>
                    <a:lstStyle/>
                    <a:p>
                      <a:pPr lvl="0">
                        <a:buNone/>
                      </a:pPr>
                      <a:r>
                        <a:rPr lang="en-US" sz="1800" b="0" i="0" u="none" strike="noStrike" noProof="0" dirty="0" err="1">
                          <a:latin typeface="Century Gothic"/>
                        </a:rPr>
                        <a:t>Medicijngebruik</a:t>
                      </a:r>
                      <a:r>
                        <a:rPr lang="en-US" sz="1800" b="0" i="0" u="none" strike="noStrike" noProof="0" dirty="0">
                          <a:latin typeface="Century Gothic"/>
                        </a:rPr>
                        <a:t> </a:t>
                      </a:r>
                      <a:r>
                        <a:rPr lang="en-US" sz="1800" b="0" i="0" u="none" strike="noStrike" noProof="0" dirty="0" err="1">
                          <a:latin typeface="Century Gothic"/>
                        </a:rPr>
                        <a:t>tijdlijn</a:t>
                      </a:r>
                      <a:r>
                        <a:rPr lang="en-US" sz="1800" b="0" i="0" u="none" strike="noStrike" noProof="0" dirty="0">
                          <a:latin typeface="Century Gothic"/>
                        </a:rPr>
                        <a:t> </a:t>
                      </a:r>
                      <a:r>
                        <a:rPr lang="en-US" sz="1800" b="0" i="0" u="none" strike="noStrike" noProof="0" dirty="0" err="1">
                          <a:latin typeface="Century Gothic"/>
                        </a:rPr>
                        <a:t>rund</a:t>
                      </a:r>
                      <a:endParaRPr lang="en-US" dirty="0" err="1"/>
                    </a:p>
                  </a:txBody>
                  <a:tcPr marL="92083" marR="92083" marT="46042" marB="46042"/>
                </a:tc>
                <a:tc>
                  <a:txBody>
                    <a:bodyPr/>
                    <a:lstStyle/>
                    <a:p>
                      <a:endParaRPr lang="en-US" sz="1800"/>
                    </a:p>
                  </a:txBody>
                  <a:tcPr marL="92083" marR="92083" marT="46042" marB="46042"/>
                </a:tc>
                <a:extLst>
                  <a:ext uri="{0D108BD9-81ED-4DB2-BD59-A6C34878D82A}">
                    <a16:rowId xmlns:a16="http://schemas.microsoft.com/office/drawing/2014/main" val="1364717051"/>
                  </a:ext>
                </a:extLst>
              </a:tr>
              <a:tr h="405166">
                <a:tc>
                  <a:txBody>
                    <a:bodyPr/>
                    <a:lstStyle/>
                    <a:p>
                      <a:r>
                        <a:rPr lang="en-US" sz="1800" dirty="0"/>
                        <a:t>13 dec</a:t>
                      </a:r>
                    </a:p>
                  </a:txBody>
                  <a:tcPr marL="92083" marR="92083" marT="46042" marB="46042"/>
                </a:tc>
                <a:tc>
                  <a:txBody>
                    <a:bodyPr/>
                    <a:lstStyle/>
                    <a:p>
                      <a:r>
                        <a:rPr lang="en-US" sz="1800" dirty="0" err="1"/>
                        <a:t>Bezoek</a:t>
                      </a:r>
                      <a:r>
                        <a:rPr lang="en-US" sz="1800" dirty="0"/>
                        <a:t> GD</a:t>
                      </a:r>
                    </a:p>
                  </a:txBody>
                  <a:tcPr marL="92083" marR="92083" marT="46042" marB="46042"/>
                </a:tc>
                <a:tc>
                  <a:txBody>
                    <a:bodyPr/>
                    <a:lstStyle/>
                    <a:p>
                      <a:r>
                        <a:rPr lang="en-US" sz="1800" dirty="0" err="1"/>
                        <a:t>Nadere</a:t>
                      </a:r>
                      <a:r>
                        <a:rPr lang="en-US" sz="1800" dirty="0"/>
                        <a:t> </a:t>
                      </a:r>
                      <a:r>
                        <a:rPr lang="en-US" sz="1800" dirty="0" err="1"/>
                        <a:t>uitleg</a:t>
                      </a:r>
                      <a:r>
                        <a:rPr lang="en-US" sz="1800" dirty="0"/>
                        <a:t> </a:t>
                      </a:r>
                      <a:r>
                        <a:rPr lang="en-US" sz="1800" dirty="0" err="1"/>
                        <a:t>volgt</a:t>
                      </a:r>
                    </a:p>
                  </a:txBody>
                  <a:tcPr marL="92083" marR="92083" marT="46042" marB="46042"/>
                </a:tc>
                <a:extLst>
                  <a:ext uri="{0D108BD9-81ED-4DB2-BD59-A6C34878D82A}">
                    <a16:rowId xmlns:a16="http://schemas.microsoft.com/office/drawing/2014/main" val="2762569646"/>
                  </a:ext>
                </a:extLst>
              </a:tr>
              <a:tr h="405166">
                <a:tc>
                  <a:txBody>
                    <a:bodyPr/>
                    <a:lstStyle/>
                    <a:p>
                      <a:pPr lvl="0">
                        <a:buNone/>
                      </a:pPr>
                      <a:r>
                        <a:rPr lang="en-US" sz="1800" dirty="0"/>
                        <a:t>20 dec</a:t>
                      </a:r>
                    </a:p>
                  </a:txBody>
                  <a:tcPr marL="92083" marR="92083" marT="46042" marB="46042"/>
                </a:tc>
                <a:tc>
                  <a:txBody>
                    <a:bodyPr/>
                    <a:lstStyle/>
                    <a:p>
                      <a:pPr lvl="0">
                        <a:buNone/>
                      </a:pPr>
                      <a:r>
                        <a:rPr lang="en-US" sz="1800" dirty="0" err="1"/>
                        <a:t>Praktijkdag</a:t>
                      </a:r>
                      <a:r>
                        <a:rPr lang="en-US" sz="1800" dirty="0"/>
                        <a:t>, </a:t>
                      </a:r>
                      <a:r>
                        <a:rPr lang="en-US" sz="1800" dirty="0" err="1"/>
                        <a:t>anatomie</a:t>
                      </a:r>
                      <a:r>
                        <a:rPr lang="en-US" sz="1800" dirty="0"/>
                        <a:t> </a:t>
                      </a:r>
                      <a:r>
                        <a:rPr lang="en-US" sz="1800" dirty="0" err="1"/>
                        <a:t>gezondheid</a:t>
                      </a:r>
                    </a:p>
                  </a:txBody>
                  <a:tcPr marL="92083" marR="92083" marT="46042" marB="46042"/>
                </a:tc>
                <a:tc>
                  <a:txBody>
                    <a:bodyPr/>
                    <a:lstStyle/>
                    <a:p>
                      <a:pPr lvl="0">
                        <a:buNone/>
                      </a:pPr>
                      <a:r>
                        <a:rPr lang="en-US" sz="1800" dirty="0" err="1"/>
                        <a:t>Zelf</a:t>
                      </a:r>
                      <a:r>
                        <a:rPr lang="en-US" sz="1800" dirty="0"/>
                        <a:t> overall </a:t>
                      </a:r>
                      <a:r>
                        <a:rPr lang="en-US" sz="1800" dirty="0" err="1"/>
                        <a:t>en</a:t>
                      </a:r>
                      <a:r>
                        <a:rPr lang="en-US" sz="1800" dirty="0"/>
                        <a:t> </a:t>
                      </a:r>
                      <a:r>
                        <a:rPr lang="en-US" sz="1800" dirty="0" err="1"/>
                        <a:t>laarzen</a:t>
                      </a:r>
                      <a:r>
                        <a:rPr lang="en-US" sz="1800" dirty="0"/>
                        <a:t> </a:t>
                      </a:r>
                      <a:r>
                        <a:rPr lang="en-US" sz="1800" dirty="0" err="1"/>
                        <a:t>regelen</a:t>
                      </a:r>
                    </a:p>
                  </a:txBody>
                  <a:tcPr marL="92083" marR="92083" marT="46042" marB="46042"/>
                </a:tc>
                <a:extLst>
                  <a:ext uri="{0D108BD9-81ED-4DB2-BD59-A6C34878D82A}">
                    <a16:rowId xmlns:a16="http://schemas.microsoft.com/office/drawing/2014/main" val="1076473998"/>
                  </a:ext>
                </a:extLst>
              </a:tr>
            </a:tbl>
          </a:graphicData>
        </a:graphic>
      </p:graphicFrame>
    </p:spTree>
    <p:extLst>
      <p:ext uri="{BB962C8B-B14F-4D97-AF65-F5344CB8AC3E}">
        <p14:creationId xmlns:p14="http://schemas.microsoft.com/office/powerpoint/2010/main" val="29577766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5ECB4DF-D7E9-486D-8740-97D3264CF26A}"/>
              </a:ext>
            </a:extLst>
          </p:cNvPr>
          <p:cNvSpPr>
            <a:spLocks noGrp="1"/>
          </p:cNvSpPr>
          <p:nvPr>
            <p:ph idx="1"/>
          </p:nvPr>
        </p:nvSpPr>
        <p:spPr>
          <a:xfrm>
            <a:off x="1534696" y="977705"/>
            <a:ext cx="10549452" cy="5113606"/>
          </a:xfrm>
        </p:spPr>
        <p:txBody>
          <a:bodyPr vert="horz" lIns="45720" tIns="45720" rIns="45720" bIns="45720" rtlCol="0" anchor="t">
            <a:normAutofit/>
          </a:bodyPr>
          <a:lstStyle/>
          <a:p>
            <a:pPr marL="36195" lvl="1" indent="0">
              <a:buNone/>
            </a:pPr>
            <a:endParaRPr lang="nl-NL" sz="2000" dirty="0">
              <a:cs typeface="Calibri" panose="020F0502020204030204"/>
            </a:endParaRPr>
          </a:p>
          <a:p>
            <a:pPr marL="0" indent="0">
              <a:buNone/>
            </a:pPr>
            <a:r>
              <a:rPr lang="nl-NL" b="1" dirty="0"/>
              <a:t>Na de kerst:</a:t>
            </a:r>
          </a:p>
          <a:p>
            <a:endParaRPr lang="nl-NL" dirty="0"/>
          </a:p>
          <a:p>
            <a:pPr>
              <a:buClr>
                <a:srgbClr val="8AD0D6"/>
              </a:buClr>
            </a:pPr>
            <a:r>
              <a:rPr lang="nl-NL" dirty="0"/>
              <a:t>Melkvee</a:t>
            </a:r>
          </a:p>
          <a:p>
            <a:pPr>
              <a:buClr>
                <a:srgbClr val="8AD0D6"/>
              </a:buClr>
            </a:pPr>
            <a:r>
              <a:rPr lang="nl-NL" dirty="0"/>
              <a:t>Varken</a:t>
            </a:r>
          </a:p>
          <a:p>
            <a:r>
              <a:rPr lang="nl-NL" dirty="0"/>
              <a:t>Kleine herkauwer</a:t>
            </a:r>
          </a:p>
          <a:p>
            <a:r>
              <a:rPr lang="nl-NL" dirty="0"/>
              <a:t>Pluimvee</a:t>
            </a:r>
          </a:p>
          <a:p>
            <a:r>
              <a:rPr lang="nl-NL" dirty="0"/>
              <a:t>Vleeskalveren</a:t>
            </a:r>
          </a:p>
        </p:txBody>
      </p:sp>
    </p:spTree>
    <p:extLst>
      <p:ext uri="{BB962C8B-B14F-4D97-AF65-F5344CB8AC3E}">
        <p14:creationId xmlns:p14="http://schemas.microsoft.com/office/powerpoint/2010/main" val="139956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2E44-FEC4-4A22-30BF-0C9AB2693AB2}"/>
              </a:ext>
            </a:extLst>
          </p:cNvPr>
          <p:cNvSpPr>
            <a:spLocks noGrp="1"/>
          </p:cNvSpPr>
          <p:nvPr>
            <p:ph type="title"/>
          </p:nvPr>
        </p:nvSpPr>
        <p:spPr/>
        <p:txBody>
          <a:bodyPr/>
          <a:lstStyle/>
          <a:p>
            <a:r>
              <a:rPr lang="en-US" dirty="0" err="1"/>
              <a:t>Leerdoelen</a:t>
            </a:r>
            <a:r>
              <a:rPr lang="en-US" dirty="0"/>
              <a:t> </a:t>
            </a:r>
            <a:r>
              <a:rPr lang="en-US" dirty="0" err="1"/>
              <a:t>en</a:t>
            </a:r>
            <a:r>
              <a:rPr lang="en-US" dirty="0"/>
              <a:t> examen</a:t>
            </a:r>
          </a:p>
        </p:txBody>
      </p:sp>
      <p:sp>
        <p:nvSpPr>
          <p:cNvPr id="3" name="Content Placeholder 2">
            <a:extLst>
              <a:ext uri="{FF2B5EF4-FFF2-40B4-BE49-F238E27FC236}">
                <a16:creationId xmlns:a16="http://schemas.microsoft.com/office/drawing/2014/main" id="{343D6D6A-B68A-357B-7636-5929101C3F79}"/>
              </a:ext>
            </a:extLst>
          </p:cNvPr>
          <p:cNvSpPr>
            <a:spLocks noGrp="1"/>
          </p:cNvSpPr>
          <p:nvPr>
            <p:ph idx="1"/>
          </p:nvPr>
        </p:nvSpPr>
        <p:spPr>
          <a:xfrm>
            <a:off x="772633" y="2167938"/>
            <a:ext cx="9277220" cy="5029367"/>
          </a:xfrm>
        </p:spPr>
        <p:txBody>
          <a:bodyPr vert="horz" lIns="91440" tIns="45720" rIns="91440" bIns="45720" rtlCol="0" anchor="t">
            <a:normAutofit/>
          </a:bodyPr>
          <a:lstStyle/>
          <a:p>
            <a:r>
              <a:rPr lang="en-US" dirty="0"/>
              <a:t>In </a:t>
            </a:r>
            <a:r>
              <a:rPr lang="en-US" dirty="0" err="1"/>
              <a:t>wikiwijs</a:t>
            </a:r>
            <a:r>
              <a:rPr lang="en-US" dirty="0"/>
              <a:t> </a:t>
            </a:r>
            <a:r>
              <a:rPr lang="en-US" dirty="0" err="1"/>
              <a:t>onder</a:t>
            </a:r>
            <a:r>
              <a:rPr lang="en-US" dirty="0"/>
              <a:t> </a:t>
            </a:r>
            <a:r>
              <a:rPr lang="en-US" dirty="0" err="1"/>
              <a:t>Afronding</a:t>
            </a:r>
            <a:r>
              <a:rPr lang="en-US" dirty="0"/>
              <a:t>/</a:t>
            </a:r>
            <a:r>
              <a:rPr lang="en-US" dirty="0" err="1"/>
              <a:t>oefen</a:t>
            </a:r>
            <a:r>
              <a:rPr lang="en-US" dirty="0"/>
              <a:t> examen</a:t>
            </a:r>
          </a:p>
          <a:p>
            <a:pPr marL="0" indent="0">
              <a:buClr>
                <a:srgbClr val="8AD0D6"/>
              </a:buClr>
              <a:buNone/>
            </a:pPr>
            <a:r>
              <a:rPr lang="en-US" dirty="0"/>
              <a:t>- </a:t>
            </a:r>
            <a:r>
              <a:rPr lang="en-US" dirty="0" err="1"/>
              <a:t>Trefwoordenlijst</a:t>
            </a:r>
            <a:endParaRPr lang="en-US"/>
          </a:p>
          <a:p>
            <a:pPr marL="0" indent="0">
              <a:buNone/>
            </a:pPr>
            <a:r>
              <a:rPr lang="en-US" dirty="0"/>
              <a:t>- </a:t>
            </a:r>
            <a:r>
              <a:rPr lang="en-US" dirty="0" err="1"/>
              <a:t>Werkboekje</a:t>
            </a:r>
            <a:r>
              <a:rPr lang="en-US" dirty="0"/>
              <a:t> </a:t>
            </a:r>
            <a:r>
              <a:rPr lang="en-US" dirty="0" err="1"/>
              <a:t>landboushuisdieren</a:t>
            </a:r>
            <a:endParaRPr lang="en-US" dirty="0"/>
          </a:p>
          <a:p>
            <a:pPr marL="0" indent="0">
              <a:buNone/>
            </a:pPr>
            <a:endParaRPr lang="en-US" dirty="0"/>
          </a:p>
          <a:p>
            <a:pPr marL="0" indent="0">
              <a:buNone/>
            </a:pPr>
            <a:r>
              <a:rPr lang="en-US" dirty="0"/>
              <a:t>LET OP: </a:t>
            </a:r>
            <a:r>
              <a:rPr lang="en-US" dirty="0" err="1"/>
              <a:t>belangrijk</a:t>
            </a:r>
            <a:r>
              <a:rPr lang="en-US" dirty="0"/>
              <a:t> </a:t>
            </a:r>
            <a:r>
              <a:rPr lang="en-US" dirty="0" err="1"/>
              <a:t>voor</a:t>
            </a:r>
            <a:r>
              <a:rPr lang="en-US" dirty="0"/>
              <a:t> je examen</a:t>
            </a:r>
          </a:p>
          <a:p>
            <a:pPr marL="0" indent="0">
              <a:buNone/>
            </a:pPr>
            <a:endParaRPr lang="en-US" dirty="0"/>
          </a:p>
          <a:p>
            <a:pPr marL="0" indent="0">
              <a:buNone/>
            </a:pPr>
            <a:r>
              <a:rPr lang="en-US" dirty="0" err="1"/>
              <a:t>Gezamenlijk</a:t>
            </a:r>
            <a:r>
              <a:rPr lang="en-US" dirty="0"/>
              <a:t> </a:t>
            </a:r>
            <a:r>
              <a:rPr lang="en-US" dirty="0" err="1"/>
              <a:t>bespreken</a:t>
            </a:r>
            <a:r>
              <a:rPr lang="en-US" dirty="0"/>
              <a:t> </a:t>
            </a:r>
            <a:r>
              <a:rPr lang="en-US" dirty="0" err="1"/>
              <a:t>doelen</a:t>
            </a:r>
            <a:endParaRPr lang="en-US" dirty="0"/>
          </a:p>
          <a:p>
            <a:pPr marL="0" indent="0">
              <a:buNone/>
            </a:pPr>
            <a:r>
              <a:rPr lang="en-US" dirty="0">
                <a:ea typeface="+mj-lt"/>
                <a:cs typeface="+mj-lt"/>
                <a:hlinkClick r:id="rId2"/>
              </a:rPr>
              <a:t>Keuzedeel landbouwhuisdieren (Zone.college) Hardenberg 2022-2023 - Wikiwijs Maken</a:t>
            </a:r>
            <a:endParaRPr lang="en-US"/>
          </a:p>
        </p:txBody>
      </p:sp>
    </p:spTree>
    <p:extLst>
      <p:ext uri="{BB962C8B-B14F-4D97-AF65-F5344CB8AC3E}">
        <p14:creationId xmlns:p14="http://schemas.microsoft.com/office/powerpoint/2010/main" val="278476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47F-FF51-F239-1ED4-E53D22FDF097}"/>
              </a:ext>
            </a:extLst>
          </p:cNvPr>
          <p:cNvSpPr>
            <a:spLocks noGrp="1"/>
          </p:cNvSpPr>
          <p:nvPr>
            <p:ph type="title"/>
          </p:nvPr>
        </p:nvSpPr>
        <p:spPr/>
        <p:txBody>
          <a:bodyPr/>
          <a:lstStyle/>
          <a:p>
            <a:r>
              <a:rPr lang="en-US" dirty="0"/>
              <a:t>Planning </a:t>
            </a:r>
            <a:r>
              <a:rPr lang="en-US" dirty="0" err="1"/>
              <a:t>gehele</a:t>
            </a:r>
            <a:r>
              <a:rPr lang="en-US" dirty="0"/>
              <a:t> </a:t>
            </a:r>
            <a:r>
              <a:rPr lang="en-US" dirty="0" err="1"/>
              <a:t>keuzedeel</a:t>
            </a:r>
            <a:r>
              <a:rPr lang="en-US" dirty="0"/>
              <a:t>,</a:t>
            </a:r>
            <a:br>
              <a:rPr lang="en-US" dirty="0"/>
            </a:br>
            <a:r>
              <a:rPr lang="en-US" dirty="0"/>
              <a:t>                         </a:t>
            </a:r>
            <a:r>
              <a:rPr lang="en-US" dirty="0" err="1"/>
              <a:t>bijzondere</a:t>
            </a:r>
            <a:r>
              <a:rPr lang="en-US" dirty="0"/>
              <a:t> data</a:t>
            </a:r>
          </a:p>
        </p:txBody>
      </p:sp>
      <p:sp>
        <p:nvSpPr>
          <p:cNvPr id="3" name="Content Placeholder 2">
            <a:extLst>
              <a:ext uri="{FF2B5EF4-FFF2-40B4-BE49-F238E27FC236}">
                <a16:creationId xmlns:a16="http://schemas.microsoft.com/office/drawing/2014/main" id="{144B5B36-B18F-D0D0-365F-29498FC62D85}"/>
              </a:ext>
            </a:extLst>
          </p:cNvPr>
          <p:cNvSpPr>
            <a:spLocks noGrp="1"/>
          </p:cNvSpPr>
          <p:nvPr>
            <p:ph idx="1"/>
          </p:nvPr>
        </p:nvSpPr>
        <p:spPr/>
        <p:txBody>
          <a:bodyPr vert="horz" lIns="91440" tIns="45720" rIns="91440" bIns="45720" rtlCol="0" anchor="t">
            <a:normAutofit/>
          </a:bodyPr>
          <a:lstStyle/>
          <a:p>
            <a:r>
              <a:rPr lang="en-US" dirty="0" err="1"/>
              <a:t>Voorbereiden</a:t>
            </a:r>
            <a:r>
              <a:rPr lang="en-US" dirty="0"/>
              <a:t> examen 4 </a:t>
            </a:r>
            <a:r>
              <a:rPr lang="en-US" dirty="0" err="1"/>
              <a:t>april</a:t>
            </a:r>
            <a:endParaRPr lang="en-US" dirty="0"/>
          </a:p>
          <a:p>
            <a:pPr>
              <a:buClr>
                <a:srgbClr val="8AD0D6"/>
              </a:buClr>
            </a:pPr>
            <a:r>
              <a:rPr lang="en-US" dirty="0"/>
              <a:t>Examen 11 </a:t>
            </a:r>
            <a:r>
              <a:rPr lang="en-US" dirty="0" err="1"/>
              <a:t>april</a:t>
            </a:r>
            <a:endParaRPr lang="en-US" dirty="0"/>
          </a:p>
          <a:p>
            <a:pPr>
              <a:buClr>
                <a:srgbClr val="8AD0D6"/>
              </a:buClr>
            </a:pPr>
            <a:r>
              <a:rPr lang="en-US" dirty="0" err="1"/>
              <a:t>Herexamen</a:t>
            </a:r>
            <a:r>
              <a:rPr lang="en-US" dirty="0"/>
              <a:t> 18 </a:t>
            </a:r>
            <a:r>
              <a:rPr lang="en-US" dirty="0" err="1"/>
              <a:t>april</a:t>
            </a:r>
            <a:endParaRPr lang="en-US" dirty="0"/>
          </a:p>
          <a:p>
            <a:pPr>
              <a:buClr>
                <a:srgbClr val="8AD0D6"/>
              </a:buClr>
            </a:pPr>
            <a:endParaRPr lang="en-US" dirty="0"/>
          </a:p>
          <a:p>
            <a:pPr>
              <a:buClr>
                <a:srgbClr val="8AD0D6"/>
              </a:buClr>
            </a:pPr>
            <a:endParaRPr lang="en-US" dirty="0"/>
          </a:p>
          <a:p>
            <a:pPr>
              <a:buClr>
                <a:srgbClr val="8AD0D6"/>
              </a:buClr>
            </a:pPr>
            <a:r>
              <a:rPr lang="en-US" dirty="0" err="1"/>
              <a:t>Kerstvakantie</a:t>
            </a:r>
            <a:r>
              <a:rPr lang="en-US" dirty="0"/>
              <a:t>: 27 </a:t>
            </a:r>
            <a:r>
              <a:rPr lang="en-US" dirty="0" err="1"/>
              <a:t>december</a:t>
            </a:r>
            <a:r>
              <a:rPr lang="en-US" dirty="0"/>
              <a:t> </a:t>
            </a:r>
            <a:r>
              <a:rPr lang="en-US" dirty="0" err="1"/>
              <a:t>en</a:t>
            </a:r>
            <a:r>
              <a:rPr lang="en-US" dirty="0"/>
              <a:t> 3 </a:t>
            </a:r>
            <a:r>
              <a:rPr lang="en-US" dirty="0" err="1"/>
              <a:t>januari</a:t>
            </a:r>
          </a:p>
          <a:p>
            <a:pPr>
              <a:buClr>
                <a:srgbClr val="8AD0D6"/>
              </a:buClr>
            </a:pPr>
            <a:r>
              <a:rPr lang="en-US" dirty="0" err="1"/>
              <a:t>Voorjaarsvakantie</a:t>
            </a:r>
            <a:r>
              <a:rPr lang="en-US" dirty="0"/>
              <a:t>: 28 </a:t>
            </a:r>
            <a:r>
              <a:rPr lang="en-US" dirty="0" err="1"/>
              <a:t>februari</a:t>
            </a:r>
          </a:p>
          <a:p>
            <a:pPr>
              <a:buClr>
                <a:srgbClr val="8AD0D6"/>
              </a:buClr>
            </a:pPr>
            <a:r>
              <a:rPr lang="en-US" dirty="0"/>
              <a:t>Studiedag (</a:t>
            </a:r>
            <a:r>
              <a:rPr lang="en-US" dirty="0" err="1"/>
              <a:t>dus</a:t>
            </a:r>
            <a:r>
              <a:rPr lang="en-US" dirty="0"/>
              <a:t> </a:t>
            </a:r>
            <a:r>
              <a:rPr lang="en-US" dirty="0" err="1"/>
              <a:t>geen</a:t>
            </a:r>
            <a:r>
              <a:rPr lang="en-US" dirty="0"/>
              <a:t> les </a:t>
            </a:r>
            <a:r>
              <a:rPr lang="en-US" dirty="0" err="1"/>
              <a:t>keuzedee</a:t>
            </a:r>
            <a:r>
              <a:rPr lang="en-US" dirty="0"/>
              <a:t>)l op 21 </a:t>
            </a:r>
            <a:r>
              <a:rPr lang="en-US" dirty="0" err="1"/>
              <a:t>maart</a:t>
            </a:r>
            <a:endParaRPr lang="en-US" dirty="0"/>
          </a:p>
          <a:p>
            <a:pPr>
              <a:buClr>
                <a:srgbClr val="8AD0D6"/>
              </a:buClr>
            </a:pPr>
            <a:endParaRPr lang="en-US" dirty="0"/>
          </a:p>
        </p:txBody>
      </p:sp>
    </p:spTree>
    <p:extLst>
      <p:ext uri="{BB962C8B-B14F-4D97-AF65-F5344CB8AC3E}">
        <p14:creationId xmlns:p14="http://schemas.microsoft.com/office/powerpoint/2010/main" val="412242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Lesmateriaal</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Zie wikiwijs</a:t>
            </a:r>
          </a:p>
          <a:p>
            <a:r>
              <a:rPr lang="nl-NL" dirty="0">
                <a:ea typeface="+mj-lt"/>
                <a:cs typeface="+mj-lt"/>
                <a:hlinkClick r:id="rId3"/>
              </a:rPr>
              <a:t>Keuzedeel landbouwhuisdieren (Zone.college) Hardenberg 2022-2023 - Wikiwijs Maken</a:t>
            </a:r>
            <a:endParaRPr lang="nl-NL" dirty="0"/>
          </a:p>
          <a:p>
            <a:pPr>
              <a:buClr>
                <a:srgbClr val="8AD0D6"/>
              </a:buClr>
            </a:pPr>
            <a:r>
              <a:rPr lang="nl-NL" dirty="0"/>
              <a:t>Aanvullingen per mail, na iedere les komt pp van deze dag op de wikiwijs evenals nakijkversies van opdrachten</a:t>
            </a:r>
          </a:p>
          <a:p>
            <a:pPr marL="0" indent="0">
              <a:buClr>
                <a:srgbClr val="8AD0D6"/>
              </a:buClr>
              <a:buNone/>
            </a:pPr>
            <a:endParaRPr lang="nl-NL" dirty="0"/>
          </a:p>
          <a:p>
            <a:endParaRPr lang="nl-NL" dirty="0"/>
          </a:p>
          <a:p>
            <a:endParaRPr lang="nl-NL" dirty="0"/>
          </a:p>
        </p:txBody>
      </p:sp>
    </p:spTree>
    <p:extLst>
      <p:ext uri="{BB962C8B-B14F-4D97-AF65-F5344CB8AC3E}">
        <p14:creationId xmlns:p14="http://schemas.microsoft.com/office/powerpoint/2010/main" val="4084867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343</TotalTime>
  <Words>1510</Words>
  <Application>Microsoft Office PowerPoint</Application>
  <PresentationFormat>Breedbeeld</PresentationFormat>
  <Paragraphs>308</Paragraphs>
  <Slides>34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Century Gothic</vt:lpstr>
      <vt:lpstr>Wingdings 3</vt:lpstr>
      <vt:lpstr>Ion</vt:lpstr>
      <vt:lpstr>Keuzedeel landbouwhuisdieren</vt:lpstr>
      <vt:lpstr>15 november 2022</vt:lpstr>
      <vt:lpstr>PowerPoint-presentatie</vt:lpstr>
      <vt:lpstr>Kennismaking en verwachtingen</vt:lpstr>
      <vt:lpstr>Programma tot kerst</vt:lpstr>
      <vt:lpstr>PowerPoint-presentatie</vt:lpstr>
      <vt:lpstr>Leerdoelen en examen</vt:lpstr>
      <vt:lpstr>Planning gehele keuzedeel,                          bijzondere data</vt:lpstr>
      <vt:lpstr>Lesmateriaal</vt:lpstr>
      <vt:lpstr>Onderwerpen introductie </vt:lpstr>
      <vt:lpstr>Welke productiedieren worden in Nederland gehouden?</vt:lpstr>
      <vt:lpstr>Productiedieren</vt:lpstr>
      <vt:lpstr>Opdracht 1</vt:lpstr>
      <vt:lpstr>Antwoorden</vt:lpstr>
      <vt:lpstr>Wat is een productiedier?</vt:lpstr>
      <vt:lpstr>Ontstaan en opbouw van de sector</vt:lpstr>
      <vt:lpstr>Geschiedenis</vt:lpstr>
      <vt:lpstr>Welke partijen spelen een rol?</vt:lpstr>
      <vt:lpstr>Welke partijen spelen een rol?</vt:lpstr>
      <vt:lpstr>Europa</vt:lpstr>
      <vt:lpstr>DE LH-praktijk</vt:lpstr>
      <vt:lpstr>Welke verschillen zijn er?</vt:lpstr>
      <vt:lpstr>Verschillen</vt:lpstr>
      <vt:lpstr>De landbouwhuisdierenpraktijk</vt:lpstr>
      <vt:lpstr>Werkwijze landbouwhuisdierenpraktijk</vt:lpstr>
      <vt:lpstr>Taak paraveterinair LHD praktijk</vt:lpstr>
      <vt:lpstr>Waar belt hij/zij voor</vt:lpstr>
      <vt:lpstr>Hoe ga je te werk</vt:lpstr>
      <vt:lpstr>Medicijnen en advies</vt:lpstr>
      <vt:lpstr>Verklaringen</vt:lpstr>
      <vt:lpstr>Spoedeisende hulp</vt:lpstr>
      <vt:lpstr>Aannemen melk- en faecesmonsters</vt:lpstr>
      <vt:lpstr>Aanmelden monsters</vt:lpstr>
      <vt:lpstr>Opdrachten te maken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Keuzedeel landbouwhuisdieren</dc:title>
  <dc:creator>Henrike Bosman-Bannink</dc:creator>
  <cp:lastModifiedBy>Henrike Bosman - Bannink</cp:lastModifiedBy>
  <cp:revision>223</cp:revision>
  <dcterms:created xsi:type="dcterms:W3CDTF">2021-11-10T13:09:39Z</dcterms:created>
  <dcterms:modified xsi:type="dcterms:W3CDTF">2022-11-17T11:30:00Z</dcterms:modified>
</cp:coreProperties>
</file>